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9" r:id="rId4"/>
    <p:sldId id="260" r:id="rId5"/>
    <p:sldId id="267" r:id="rId6"/>
    <p:sldId id="268" r:id="rId7"/>
    <p:sldId id="266" r:id="rId8"/>
    <p:sldId id="270" r:id="rId9"/>
    <p:sldId id="257" r:id="rId10"/>
    <p:sldId id="265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McCo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7E4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694AF6-7D15-41FB-9C00-2259045CC6DD}" type="datetimeFigureOut">
              <a:rPr lang="en-CA"/>
              <a:pPr>
                <a:defRPr/>
              </a:pPr>
              <a:t>21/10/2019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6E76BC-7F97-4BC4-B993-8DF197FFF19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4404F5-BE49-4E36-B26A-B98046582B69}" type="datetimeFigureOut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CD7D63-DA77-49E0-95C4-48A9A60C45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C1C144B-88E0-408E-B55B-3FB99BBB24E8}" type="slidenum">
              <a:rPr lang="en-CA" altLang="en-US" smtClean="0">
                <a:latin typeface="Calibri" panose="020F0502020204030204" pitchFamily="34" charset="0"/>
              </a:rPr>
              <a:pPr/>
              <a:t>2</a:t>
            </a:fld>
            <a:endParaRPr lang="en-CA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7B3F4D-DBF2-484B-919A-7FBACB42E294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F183735B-230F-43EB-9753-F1E1B1F226B2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BFB9F4D-7375-41DB-9838-5DE91859FFF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1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6B67-7632-4F3A-9514-58576F71590A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738B-C869-49F8-B758-89655A64353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864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590F-E246-411C-9FB3-30968CF2FBA9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66DD-28B7-448C-ACC6-7CD2769489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4816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5669-35EB-4628-9CD5-1BE74E6D6CAC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87BA-76D0-4D1E-95B9-59C127E8C9C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894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4CDF-88BD-47B2-9EE6-EA1293FCBE61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332F-71C4-43E9-A02C-BDC082BD84D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589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21EC-D2C6-4213-952E-F0882ECCE746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6F3E-55EB-4EB8-B693-2B7EF657784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071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AD3F-56A3-4717-AE37-5A32F3F0DBDE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3BE2-5530-460F-B4B8-327E7257D77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614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3C50-BC0C-4271-A167-322B699D0048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E257-FC5A-4214-9598-FDC481CF183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867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9496-A405-4E48-89DD-A9715057C290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70E8-03BC-4628-AC46-199C7B70DA6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977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FF1D-1222-42A1-8807-B94CE06A04DF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C6F7-FFFE-4B11-AD5F-0D1CACED6D2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74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FCE5-EF0E-49C3-80BF-A1AC65509FA9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4FB2-19BC-432B-BE8A-708D1F99DF4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9249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A0EE0-B9B0-4C01-A5BD-83DE27921A4A}" type="datetime1">
              <a:rPr lang="en-CA"/>
              <a:pPr>
                <a:defRPr/>
              </a:pPr>
              <a:t>21/10/2019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3745EBD5-35F5-43EB-8572-168FBD18341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802" r:id="rId8"/>
    <p:sldLayoutId id="2147483803" r:id="rId9"/>
    <p:sldLayoutId id="2147483799" r:id="rId10"/>
    <p:sldLayoutId id="214748380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areerservice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7100" y="2492375"/>
            <a:ext cx="3300413" cy="1368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/>
            </a:r>
            <a:br>
              <a:rPr lang="en-CA" b="1" dirty="0"/>
            </a:br>
            <a:r>
              <a:rPr lang="en-CA" b="1" dirty="0">
                <a:solidFill>
                  <a:srgbClr val="002060"/>
                </a:solidFill>
              </a:rPr>
              <a:t>Your First Stop for</a:t>
            </a:r>
            <a:br>
              <a:rPr lang="en-CA" b="1" dirty="0">
                <a:solidFill>
                  <a:srgbClr val="002060"/>
                </a:solidFill>
              </a:rPr>
            </a:br>
            <a:r>
              <a:rPr lang="en-CA" b="1" dirty="0">
                <a:solidFill>
                  <a:srgbClr val="002060"/>
                </a:solidFill>
              </a:rPr>
              <a:t>Employment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7171" name="Picture Placeholder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006" r="293" b="-1974"/>
          <a:stretch>
            <a:fillRect/>
          </a:stretch>
        </p:blipFill>
        <p:spPr>
          <a:xfrm>
            <a:off x="496888" y="547688"/>
            <a:ext cx="4208462" cy="5761037"/>
          </a:xfrm>
        </p:spPr>
      </p:pic>
      <p:sp>
        <p:nvSpPr>
          <p:cNvPr id="7172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3925" y="4133850"/>
            <a:ext cx="3302000" cy="1743075"/>
          </a:xfrm>
        </p:spPr>
        <p:txBody>
          <a:bodyPr/>
          <a:lstStyle/>
          <a:p>
            <a:pPr algn="ctr" eaLnBrk="1" hangingPunct="1"/>
            <a:r>
              <a:rPr lang="en-CA" altLang="en-US" sz="1800" b="1" smtClean="0">
                <a:solidFill>
                  <a:srgbClr val="002060"/>
                </a:solidFill>
              </a:rPr>
              <a:t>370 Kent Street West</a:t>
            </a:r>
          </a:p>
          <a:p>
            <a:pPr algn="ctr" eaLnBrk="1" hangingPunct="1"/>
            <a:r>
              <a:rPr lang="en-CA" altLang="en-US" sz="1800" b="1" smtClean="0">
                <a:solidFill>
                  <a:srgbClr val="002060"/>
                </a:solidFill>
              </a:rPr>
              <a:t>Lindsay, Ontario</a:t>
            </a:r>
          </a:p>
          <a:p>
            <a:pPr algn="ctr" eaLnBrk="1" hangingPunct="1"/>
            <a:r>
              <a:rPr lang="en-CA" altLang="en-US" sz="1800" b="1" smtClean="0">
                <a:solidFill>
                  <a:srgbClr val="002060"/>
                </a:solidFill>
              </a:rPr>
              <a:t>K9V 6G8</a:t>
            </a:r>
          </a:p>
          <a:p>
            <a:pPr algn="ctr" eaLnBrk="1" hangingPunct="1"/>
            <a:r>
              <a:rPr lang="en-CA" altLang="en-US" sz="1800" b="1" smtClean="0">
                <a:solidFill>
                  <a:srgbClr val="002060"/>
                </a:solidFill>
              </a:rPr>
              <a:t>705.328.0180</a:t>
            </a:r>
          </a:p>
          <a:p>
            <a:pPr algn="ctr" eaLnBrk="1" hangingPunct="1"/>
            <a:r>
              <a:rPr lang="en-CA" altLang="en-US" sz="1800" b="1" smtClean="0">
                <a:solidFill>
                  <a:srgbClr val="002060"/>
                </a:solidFill>
              </a:rPr>
              <a:t>vccs.work</a:t>
            </a:r>
          </a:p>
        </p:txBody>
      </p:sp>
      <p:pic>
        <p:nvPicPr>
          <p:cNvPr id="7173" name="Picture 7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8350"/>
            <a:ext cx="28082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VCCS 30th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-3175"/>
            <a:ext cx="1057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42988" y="1268413"/>
            <a:ext cx="7024687" cy="901700"/>
          </a:xfrm>
          <a:solidFill>
            <a:srgbClr val="6C0000"/>
          </a:solidFill>
        </p:spPr>
        <p:txBody>
          <a:bodyPr/>
          <a:lstStyle/>
          <a:p>
            <a:pPr algn="ctr" eaLnBrk="1" hangingPunct="1"/>
            <a:r>
              <a:rPr lang="en-CA" altLang="en-US" b="1" smtClean="0">
                <a:solidFill>
                  <a:schemeClr val="bg1"/>
                </a:solidFill>
              </a:rPr>
              <a:t>Contact Us: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611813" y="5851525"/>
            <a:ext cx="2532062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6200" y="2382838"/>
            <a:ext cx="6480175" cy="147796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bg1"/>
                </a:solidFill>
                <a:latin typeface="+mn-lt"/>
                <a:cs typeface="+mn-cs"/>
              </a:rPr>
              <a:t>370 Kent Street West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bg1"/>
                </a:solidFill>
                <a:latin typeface="+mn-lt"/>
                <a:cs typeface="+mn-cs"/>
              </a:rPr>
              <a:t>Lindsay, Ontario K9V 6G8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400" b="1" dirty="0">
              <a:solidFill>
                <a:schemeClr val="bg1"/>
              </a:solidFill>
              <a:latin typeface="+mn-lt"/>
              <a:cs typeface="+mn-cs"/>
              <a:hlinkClick r:id="rId2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 startAt="16"/>
              <a:defRPr/>
            </a:pPr>
            <a:r>
              <a:rPr lang="en-CA" b="1" dirty="0">
                <a:solidFill>
                  <a:schemeClr val="bg1"/>
                </a:solidFill>
                <a:latin typeface="+mn-lt"/>
                <a:cs typeface="+mn-cs"/>
              </a:rPr>
              <a:t>705-328-0180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err="1">
                <a:solidFill>
                  <a:schemeClr val="bg1"/>
                </a:solidFill>
                <a:latin typeface="+mn-lt"/>
                <a:cs typeface="+mn-cs"/>
              </a:rPr>
              <a:t>vccs.work</a:t>
            </a:r>
            <a:endParaRPr lang="en-CA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1193800" y="2060575"/>
            <a:ext cx="6481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 b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 b="1">
              <a:solidFill>
                <a:schemeClr val="tx1"/>
              </a:solidFill>
            </a:endParaRPr>
          </a:p>
        </p:txBody>
      </p:sp>
      <p:pic>
        <p:nvPicPr>
          <p:cNvPr id="18438" name="Picture 10" descr="VCCS 30th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-61913"/>
            <a:ext cx="10572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VCCS Logo Vertical@4x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-61913"/>
            <a:ext cx="3130550" cy="9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58863" y="893763"/>
            <a:ext cx="7026275" cy="757237"/>
          </a:xfrm>
          <a:solidFill>
            <a:srgbClr val="6C0000"/>
          </a:solidFill>
        </p:spPr>
        <p:txBody>
          <a:bodyPr/>
          <a:lstStyle/>
          <a:p>
            <a:pPr algn="ctr" eaLnBrk="1" hangingPunct="1"/>
            <a:r>
              <a:rPr lang="en-CA" altLang="en-US" b="1" smtClean="0">
                <a:solidFill>
                  <a:schemeClr val="bg1"/>
                </a:solidFill>
              </a:rPr>
              <a:t>Who Are We?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435600" y="5851525"/>
            <a:ext cx="2881313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400" b="1" i="1" dirty="0">
                <a:solidFill>
                  <a:srgbClr val="002060"/>
                </a:solidFill>
              </a:rPr>
              <a:t>Your First Stop for 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113" y="1651000"/>
            <a:ext cx="754221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A non-profit organization Funded by the Ministry of Training Universities &amp; Colleges, Service Canada &amp; the United Way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Governed by a volunteer Board of Directors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 24 staff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10 mentors</a:t>
            </a:r>
          </a:p>
        </p:txBody>
      </p:sp>
      <p:pic>
        <p:nvPicPr>
          <p:cNvPr id="8197" name="Picture 10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-111125"/>
            <a:ext cx="31305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VCCS 30th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-100013"/>
            <a:ext cx="1057275" cy="9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&#10;&#10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0075"/>
            <a:ext cx="734536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6C0000"/>
          </a:solidFill>
        </p:spPr>
        <p:txBody>
          <a:bodyPr/>
          <a:lstStyle/>
          <a:p>
            <a:pPr algn="ctr"/>
            <a:r>
              <a:rPr lang="en-US" altLang="en-US" smtClean="0">
                <a:solidFill>
                  <a:schemeClr val="bg1"/>
                </a:solidFill>
              </a:rPr>
              <a:t>Our Clients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24525" y="5851525"/>
            <a:ext cx="2419350" cy="365125"/>
          </a:xfrm>
        </p:spPr>
        <p:txBody>
          <a:bodyPr/>
          <a:lstStyle/>
          <a:p>
            <a:pPr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10244" name="Picture 3" descr="VCCS 30th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-26988"/>
            <a:ext cx="10572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-28575"/>
            <a:ext cx="26320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0113" y="2636838"/>
            <a:ext cx="780573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b="1" i="1" dirty="0">
                <a:solidFill>
                  <a:srgbClr val="002060"/>
                </a:solidFill>
              </a:rPr>
              <a:t>Job seekers age 16 and 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b="1" i="1" dirty="0">
                <a:solidFill>
                  <a:srgbClr val="002060"/>
                </a:solidFill>
              </a:rPr>
              <a:t>Individuals with Disabilities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b="1" i="1" dirty="0">
                <a:solidFill>
                  <a:srgbClr val="002060"/>
                </a:solidFill>
              </a:rPr>
              <a:t>Individuals who are at Risk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b="1" i="1" dirty="0">
                <a:solidFill>
                  <a:srgbClr val="002060"/>
                </a:solidFill>
              </a:rPr>
              <a:t>Individuals who need help to access the job market</a:t>
            </a:r>
          </a:p>
          <a:p>
            <a:pPr>
              <a:defRPr/>
            </a:pPr>
            <a:endParaRPr lang="en-CA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19175" y="836613"/>
            <a:ext cx="7054850" cy="758825"/>
          </a:xfrm>
          <a:solidFill>
            <a:srgbClr val="6C0000"/>
          </a:solidFill>
        </p:spPr>
        <p:txBody>
          <a:bodyPr/>
          <a:lstStyle/>
          <a:p>
            <a:pPr algn="ctr" eaLnBrk="1" hangingPunct="1"/>
            <a:r>
              <a:rPr lang="en-CA" altLang="en-US" b="1" smtClean="0">
                <a:solidFill>
                  <a:schemeClr val="bg1"/>
                </a:solidFill>
              </a:rPr>
              <a:t>Our Services</a:t>
            </a:r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651500" y="5851525"/>
            <a:ext cx="249237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175" y="1706563"/>
            <a:ext cx="4129088" cy="3502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rgbClr val="002060"/>
                </a:solidFill>
                <a:latin typeface="+mn-lt"/>
                <a:cs typeface="+mn-cs"/>
              </a:rPr>
              <a:t>Employment Counselling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Guidance &amp; support to find a job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Assistance with resumes, cover letters &amp; interview preparation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Assessment of your current skills &amp; exploration of retraining options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  <a:latin typeface="+mn-lt"/>
                <a:cs typeface="+mn-cs"/>
              </a:rPr>
              <a:t>Career planning &amp; skill enhancement</a:t>
            </a:r>
          </a:p>
        </p:txBody>
      </p:sp>
      <p:pic>
        <p:nvPicPr>
          <p:cNvPr id="11269" name="Picture 12" descr="VCCS 30th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-33338"/>
            <a:ext cx="1077913" cy="75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-33338"/>
            <a:ext cx="26146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A close up of a sign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773238"/>
            <a:ext cx="33686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6C0000"/>
          </a:solidFill>
        </p:spPr>
        <p:txBody>
          <a:bodyPr/>
          <a:lstStyle/>
          <a:p>
            <a:pPr algn="ctr"/>
            <a:r>
              <a:rPr lang="en-US" altLang="en-US" smtClean="0">
                <a:solidFill>
                  <a:schemeClr val="bg1"/>
                </a:solidFill>
              </a:rPr>
              <a:t>Resources &amp; Information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11800" y="5851525"/>
            <a:ext cx="2632075" cy="365125"/>
          </a:xfrm>
        </p:spPr>
        <p:txBody>
          <a:bodyPr/>
          <a:lstStyle/>
          <a:p>
            <a:pPr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12292" name="Picture 3" descr="VCCS 30th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-25400"/>
            <a:ext cx="10572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2349500"/>
            <a:ext cx="4856163" cy="2393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rgbClr val="002060"/>
                </a:solidFill>
              </a:rPr>
              <a:t>Resource &amp; Information</a:t>
            </a:r>
          </a:p>
          <a:p>
            <a:pPr marL="74771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</a:rPr>
              <a:t>A fully equipped &amp; accessible resource room</a:t>
            </a:r>
          </a:p>
          <a:p>
            <a:pPr marL="74771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</a:rPr>
              <a:t>Current Information &amp; Resources to support job search</a:t>
            </a:r>
          </a:p>
          <a:p>
            <a:pPr marL="747713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</a:rPr>
              <a:t>Community resources and referrals </a:t>
            </a:r>
          </a:p>
        </p:txBody>
      </p:sp>
      <p:pic>
        <p:nvPicPr>
          <p:cNvPr id="12294" name="Picture 5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-26988"/>
            <a:ext cx="26320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19188" y="1023938"/>
            <a:ext cx="7024687" cy="1143000"/>
          </a:xfrm>
          <a:solidFill>
            <a:srgbClr val="6C0000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Job Matching &amp; Placement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006475" y="2487613"/>
            <a:ext cx="4516438" cy="19796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rgbClr val="002060"/>
                </a:solidFill>
              </a:rPr>
              <a:t>Job Development &amp; Placement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</a:rPr>
              <a:t>Access to local employment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</a:rPr>
              <a:t>On the job individualized training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</a:rPr>
              <a:t>Job trials and paid work placements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rgbClr val="002060"/>
                </a:solidFill>
              </a:rPr>
              <a:t>Advocacy and support on the job</a:t>
            </a:r>
          </a:p>
        </p:txBody>
      </p:sp>
      <p:pic>
        <p:nvPicPr>
          <p:cNvPr id="13317" name="Picture 4" descr="VCCS 30th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-28575"/>
            <a:ext cx="10572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-42863"/>
            <a:ext cx="26352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6C0000"/>
          </a:solidFill>
        </p:spPr>
        <p:txBody>
          <a:bodyPr/>
          <a:lstStyle/>
          <a:p>
            <a:r>
              <a:rPr lang="en-US" altLang="en-US" sz="3600" smtClean="0">
                <a:solidFill>
                  <a:schemeClr val="bg1"/>
                </a:solidFill>
              </a:rPr>
              <a:t>Accessibility in our Workplace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1042988" y="2324100"/>
            <a:ext cx="7345362" cy="3508375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002060"/>
                </a:solidFill>
              </a:rPr>
              <a:t>Current accessibility policy for the agency its clients and staff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002060"/>
              </a:solidFill>
            </a:endParaRP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002060"/>
                </a:solidFill>
              </a:rPr>
              <a:t>Workspace is 1 floor located at ground level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002060"/>
              </a:solidFill>
            </a:endParaRP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002060"/>
                </a:solidFill>
              </a:rPr>
              <a:t>All bathrooms, entrances, offices and hallways are accessible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002060"/>
              </a:solidFill>
            </a:endParaRP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002060"/>
                </a:solidFill>
              </a:rPr>
              <a:t>Use of technology to assist and accommodate Sight and Hearing impaired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002060"/>
              </a:solidFill>
            </a:endParaRP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002060"/>
                </a:solidFill>
              </a:rPr>
              <a:t>Staff training and feedback process 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002060"/>
              </a:solidFill>
            </a:endParaRP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14341" name="Picture 3" descr="VCCS 30th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-100013"/>
            <a:ext cx="1055687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-109538"/>
            <a:ext cx="3130550" cy="9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62585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Working directly with individuals to meet their needs in   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sz="1800" dirty="0"/>
              <a:t>     the workplace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Assessment of workplace environments and accommodation within the workspace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Individualized training plans unique to client needs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Funding to incent and support employers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Funding to support clients with disabilities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Advocacy, and support of individuals on the job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Community partnerships to provide additional support and expertise to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64200" y="5915025"/>
            <a:ext cx="2547938" cy="365125"/>
          </a:xfrm>
        </p:spPr>
        <p:txBody>
          <a:bodyPr/>
          <a:lstStyle/>
          <a:p>
            <a:pPr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15364" name="Picture 4" descr="VCCS 30th 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-26988"/>
            <a:ext cx="1057275" cy="10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VCCS Logo Vertical@4x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-26988"/>
            <a:ext cx="26479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6777037" cy="1143000"/>
          </a:xfrm>
          <a:solidFill>
            <a:srgbClr val="6C0000"/>
          </a:solidFill>
        </p:spPr>
        <p:txBody>
          <a:bodyPr/>
          <a:lstStyle/>
          <a:p>
            <a:r>
              <a:rPr lang="en-US" altLang="en-US" sz="3600" smtClean="0">
                <a:solidFill>
                  <a:schemeClr val="bg1"/>
                </a:solidFill>
              </a:rPr>
              <a:t>Working to Make it WORK!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1042988" y="1412875"/>
            <a:ext cx="7024687" cy="757238"/>
          </a:xfrm>
          <a:solidFill>
            <a:srgbClr val="6C0000"/>
          </a:solidFill>
        </p:spPr>
        <p:txBody>
          <a:bodyPr/>
          <a:lstStyle/>
          <a:p>
            <a:pPr algn="ctr" eaLnBrk="1" hangingPunct="1"/>
            <a:r>
              <a:rPr lang="en-CA" altLang="en-US" b="1" smtClean="0">
                <a:solidFill>
                  <a:schemeClr val="bg1"/>
                </a:solidFill>
              </a:rPr>
              <a:t>Community Partners</a:t>
            </a:r>
          </a:p>
        </p:txBody>
      </p:sp>
      <p:sp>
        <p:nvSpPr>
          <p:cNvPr id="922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5724525" y="5851525"/>
            <a:ext cx="277177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i="1" dirty="0">
                <a:solidFill>
                  <a:srgbClr val="002060"/>
                </a:solidFill>
              </a:rPr>
              <a:t>Your First Stop for Employment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16388" name="Picture 9" descr="VCCS 30th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-28575"/>
            <a:ext cx="10572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VCCS Logo Vertical@4x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-26988"/>
            <a:ext cx="26447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1042988" y="2349500"/>
            <a:ext cx="52911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b="1" i="1">
                <a:solidFill>
                  <a:srgbClr val="002060"/>
                </a:solidFill>
              </a:rPr>
              <a:t>Canadian Hearing Society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Canadian National Institute for the Blind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Ontario Works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John Howard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Literacy Ontario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Ontario Disability Support Program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Sir Sandford Fleming College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Job Quest</a:t>
            </a:r>
          </a:p>
          <a:p>
            <a:r>
              <a:rPr lang="en-CA" altLang="en-US" b="1" i="1">
                <a:solidFill>
                  <a:srgbClr val="002060"/>
                </a:solidFill>
              </a:rPr>
              <a:t>City of Kawartha Lakes</a:t>
            </a:r>
          </a:p>
          <a:p>
            <a:endParaRPr lang="en-CA" altLang="en-US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706</TotalTime>
  <Words>365</Words>
  <Application>Microsoft Office PowerPoint</Application>
  <PresentationFormat>On-screen Show 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Century Gothic</vt:lpstr>
      <vt:lpstr>Arial</vt:lpstr>
      <vt:lpstr>Wingdings 2</vt:lpstr>
      <vt:lpstr>Calibri</vt:lpstr>
      <vt:lpstr>Wingdings</vt:lpstr>
      <vt:lpstr>Austin</vt:lpstr>
      <vt:lpstr> Your First Stop for Employment </vt:lpstr>
      <vt:lpstr>Who Are We?</vt:lpstr>
      <vt:lpstr>Our Clients</vt:lpstr>
      <vt:lpstr>Our Services</vt:lpstr>
      <vt:lpstr>Resources &amp; Information</vt:lpstr>
      <vt:lpstr>Job Matching &amp; Placement</vt:lpstr>
      <vt:lpstr>Accessibility in our Workplace</vt:lpstr>
      <vt:lpstr>Working to Make it WORK!</vt:lpstr>
      <vt:lpstr>Community Partners</vt:lpstr>
      <vt:lpstr>Contact Us: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Week 2011</dc:title>
  <dc:creator>Brenda Roxburgh</dc:creator>
  <cp:lastModifiedBy>Lynda Staples</cp:lastModifiedBy>
  <cp:revision>76</cp:revision>
  <cp:lastPrinted>2011-11-15T16:42:22Z</cp:lastPrinted>
  <dcterms:created xsi:type="dcterms:W3CDTF">2011-11-15T14:27:32Z</dcterms:created>
  <dcterms:modified xsi:type="dcterms:W3CDTF">2019-10-21T17:35:59Z</dcterms:modified>
</cp:coreProperties>
</file>