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sldIdLst>
    <p:sldId id="256" r:id="rId5"/>
    <p:sldId id="257" r:id="rId6"/>
    <p:sldId id="258" r:id="rId7"/>
    <p:sldId id="266" r:id="rId8"/>
    <p:sldId id="259" r:id="rId9"/>
    <p:sldId id="263" r:id="rId10"/>
    <p:sldId id="260" r:id="rId11"/>
    <p:sldId id="264" r:id="rId12"/>
    <p:sldId id="262" r:id="rId13"/>
    <p:sldId id="265" r:id="rId14"/>
    <p:sldId id="267" r:id="rId15"/>
    <p:sldId id="268" r:id="rId16"/>
    <p:sldId id="269" r:id="rId17"/>
    <p:sldId id="271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75979" autoAdjust="0"/>
  </p:normalViewPr>
  <p:slideViewPr>
    <p:cSldViewPr>
      <p:cViewPr varScale="1">
        <p:scale>
          <a:sx n="78" d="100"/>
          <a:sy n="78" d="100"/>
        </p:scale>
        <p:origin x="8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004" y="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53C7022-67D4-486E-B3BF-0BF8F4B91962}" type="datetimeFigureOut">
              <a:rPr lang="en-CA" smtClean="0"/>
              <a:t>17/10/2019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1AD6AD5-FEA4-490D-A47C-EC65F64B00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549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1108075" cy="83105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150" y="1606550"/>
            <a:ext cx="5618480" cy="4189095"/>
          </a:xfrm>
        </p:spPr>
        <p:txBody>
          <a:bodyPr/>
          <a:lstStyle/>
          <a:p>
            <a:r>
              <a:rPr lang="en-CA" sz="2000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D6AD5-FEA4-490D-A47C-EC65F64B00F6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5079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463550"/>
            <a:ext cx="1031875" cy="77390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150" y="1225550"/>
            <a:ext cx="5618480" cy="7543800"/>
          </a:xfrm>
        </p:spPr>
        <p:txBody>
          <a:bodyPr/>
          <a:lstStyle/>
          <a:p>
            <a:pPr marL="174982" indent="-174982">
              <a:buFontTx/>
              <a:buChar char="-"/>
            </a:pPr>
            <a:r>
              <a:rPr lang="en-CA" sz="2800" dirty="0"/>
              <a:t>This is part of our music scheduling program and automation systems.</a:t>
            </a:r>
          </a:p>
          <a:p>
            <a:pPr marL="174982" indent="-174982">
              <a:buFontTx/>
              <a:buChar char="-"/>
            </a:pPr>
            <a:r>
              <a:rPr lang="en-CA" sz="2800" dirty="0"/>
              <a:t>I have created some scripts to automatically ingest shows that we play over the weekends.</a:t>
            </a:r>
          </a:p>
          <a:p>
            <a:pPr marL="174982" indent="-174982">
              <a:buFontTx/>
              <a:buChar char="-"/>
            </a:pPr>
            <a:r>
              <a:rPr lang="en-CA" sz="2800" dirty="0"/>
              <a:t>With some of the systems here I would need to be about 2 to 4 inches away from the screens to read what is in it because of the different resolutions that each user may use.  I use to have to have the user read to me what the screen said and help them out that way sometimes.  BUT.  A few year ago I found out about this product called ORCAM </a:t>
            </a:r>
            <a:r>
              <a:rPr lang="en-CA" sz="2800" dirty="0" err="1"/>
              <a:t>MyEye</a:t>
            </a:r>
            <a:r>
              <a:rPr lang="en-CA" sz="2800" dirty="0" smtClean="0"/>
              <a:t>.  I now use it everyday at work.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D6AD5-FEA4-490D-A47C-EC65F64B00F6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9477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1108075" cy="83105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1606550"/>
            <a:ext cx="5618480" cy="7004369"/>
          </a:xfrm>
        </p:spPr>
        <p:txBody>
          <a:bodyPr/>
          <a:lstStyle/>
          <a:p>
            <a:pPr marL="174982" indent="-174982">
              <a:buFontTx/>
              <a:buChar char="-"/>
            </a:pPr>
            <a:r>
              <a:rPr lang="en-CA" sz="3200" dirty="0"/>
              <a:t>This little device that attached to my </a:t>
            </a:r>
            <a:r>
              <a:rPr lang="en-CA" sz="3200" dirty="0" smtClean="0"/>
              <a:t>glasses.</a:t>
            </a:r>
            <a:endParaRPr lang="en-CA" sz="3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D6AD5-FEA4-490D-A47C-EC65F64B00F6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1108075" cy="83105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1606550"/>
            <a:ext cx="5618480" cy="7004369"/>
          </a:xfrm>
        </p:spPr>
        <p:txBody>
          <a:bodyPr/>
          <a:lstStyle/>
          <a:p>
            <a:pPr marL="174982" indent="-174982">
              <a:buFontTx/>
              <a:buChar char="-"/>
            </a:pPr>
            <a:r>
              <a:rPr lang="en-CA" sz="3200" dirty="0" smtClean="0"/>
              <a:t>is </a:t>
            </a:r>
            <a:r>
              <a:rPr lang="en-CA" sz="3200" dirty="0"/>
              <a:t>light enough that I can keep it attached to my glasses all day long.</a:t>
            </a:r>
          </a:p>
          <a:p>
            <a:pPr marL="174982" indent="-174982">
              <a:buFontTx/>
              <a:buChar char="-"/>
            </a:pPr>
            <a:r>
              <a:rPr lang="en-CA" sz="3200" dirty="0"/>
              <a:t>It keeps a charge for most of the day.   There have been time I have had to recharge it thru the day.</a:t>
            </a:r>
          </a:p>
          <a:p>
            <a:pPr marL="174982" indent="-174982">
              <a:buFontTx/>
              <a:buChar char="-"/>
            </a:pPr>
            <a:r>
              <a:rPr lang="en-CA" sz="3200" dirty="0"/>
              <a:t>To use it is as simple as pointing.</a:t>
            </a:r>
          </a:p>
          <a:p>
            <a:pPr marL="174982" indent="-174982">
              <a:buFontTx/>
              <a:buChar char="-"/>
            </a:pPr>
            <a:r>
              <a:rPr lang="en-CA" sz="3200" dirty="0"/>
              <a:t>It has helped me pretty much everyday in my job.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D6AD5-FEA4-490D-A47C-EC65F64B00F6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6054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1260475" cy="94535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1682750"/>
            <a:ext cx="5618480" cy="6928169"/>
          </a:xfrm>
        </p:spPr>
        <p:txBody>
          <a:bodyPr/>
          <a:lstStyle/>
          <a:p>
            <a:pPr marL="174982" indent="-174982">
              <a:buFontTx/>
              <a:buChar char="-"/>
            </a:pPr>
            <a:r>
              <a:rPr lang="en-CA" sz="3200" dirty="0"/>
              <a:t>It will read text aloud.</a:t>
            </a:r>
          </a:p>
          <a:p>
            <a:pPr marL="174982" indent="-174982">
              <a:buFontTx/>
              <a:buChar char="-"/>
            </a:pPr>
            <a:r>
              <a:rPr lang="en-CA" sz="3200" dirty="0"/>
              <a:t>Does facial recognition</a:t>
            </a:r>
          </a:p>
          <a:p>
            <a:pPr marL="174982" indent="-174982">
              <a:buFontTx/>
              <a:buChar char="-"/>
            </a:pPr>
            <a:r>
              <a:rPr lang="en-CA" sz="3200" dirty="0"/>
              <a:t>Product identification</a:t>
            </a:r>
          </a:p>
          <a:p>
            <a:pPr marL="174982" indent="-174982">
              <a:buFontTx/>
              <a:buChar char="-"/>
            </a:pPr>
            <a:r>
              <a:rPr lang="en-CA" sz="3200" dirty="0"/>
              <a:t>And money and colour recognition</a:t>
            </a:r>
            <a:r>
              <a:rPr lang="en-CA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D6AD5-FEA4-490D-A47C-EC65F64B00F6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2282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D6AD5-FEA4-490D-A47C-EC65F64B00F6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618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1210733" cy="90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150" y="1606550"/>
            <a:ext cx="5618480" cy="7086600"/>
          </a:xfrm>
        </p:spPr>
        <p:txBody>
          <a:bodyPr/>
          <a:lstStyle/>
          <a:p>
            <a:pPr marL="174982" indent="-174982">
              <a:buFontTx/>
              <a:buChar char="-"/>
            </a:pPr>
            <a:r>
              <a:rPr lang="en-CA" sz="3200" dirty="0"/>
              <a:t>I have lived in Lindsay for most of my life,  I have attended middle and high school here.  I have work in the retail and </a:t>
            </a:r>
            <a:r>
              <a:rPr lang="en-CA" sz="3200" dirty="0" smtClean="0"/>
              <a:t>the restaurant </a:t>
            </a:r>
            <a:r>
              <a:rPr lang="en-CA" sz="3200" dirty="0"/>
              <a:t>field before I ended up where I am today.</a:t>
            </a:r>
          </a:p>
          <a:p>
            <a:pPr marL="174982" indent="-174982">
              <a:buFontTx/>
              <a:buChar char="-"/>
            </a:pPr>
            <a:r>
              <a:rPr lang="en-CA" sz="3200" dirty="0"/>
              <a:t>I started with CKLY in 2004 as a part time IT Tech.  In 2008 I moved into production full time.  To have this move happen we had to have some accommodations taken care of for me to be able to do the job effectively.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D6AD5-FEA4-490D-A47C-EC65F64B00F6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191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1108075" cy="83105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8350" y="1530350"/>
            <a:ext cx="5618480" cy="7239000"/>
          </a:xfrm>
        </p:spPr>
        <p:txBody>
          <a:bodyPr/>
          <a:lstStyle/>
          <a:p>
            <a:pPr marL="174982" indent="-174982">
              <a:buFontTx/>
              <a:buChar char="-"/>
            </a:pPr>
            <a:r>
              <a:rPr lang="en-CA" sz="2800" dirty="0"/>
              <a:t>We had </a:t>
            </a:r>
            <a:r>
              <a:rPr lang="en-CA" sz="2800" dirty="0" smtClean="0"/>
              <a:t>VCCS </a:t>
            </a:r>
            <a:r>
              <a:rPr lang="en-CA" sz="2800" dirty="0"/>
              <a:t>and the CNIB involved in helping CKLY understand the types of accommodation that would be </a:t>
            </a:r>
            <a:r>
              <a:rPr lang="en-CA" sz="2800" dirty="0" smtClean="0"/>
              <a:t>needed for me.</a:t>
            </a:r>
            <a:endParaRPr lang="en-CA" sz="2800" dirty="0"/>
          </a:p>
          <a:p>
            <a:pPr marL="174982" indent="-174982">
              <a:buFontTx/>
              <a:buChar char="-"/>
            </a:pPr>
            <a:r>
              <a:rPr lang="en-CA" sz="2800" dirty="0"/>
              <a:t>The CNIB helped with acquiring a digital magnifier. And recommended the type of lights that would best accommodate me in </a:t>
            </a:r>
            <a:r>
              <a:rPr lang="en-CA" sz="2800" dirty="0" smtClean="0"/>
              <a:t>the </a:t>
            </a:r>
            <a:r>
              <a:rPr lang="en-CA" sz="2800" dirty="0"/>
              <a:t>room.   CKLY decided to change the lights out from small track lights to 2 2 bulb fluorescents right above my work area.</a:t>
            </a:r>
          </a:p>
          <a:p>
            <a:pPr marL="174982" indent="-174982">
              <a:buFontTx/>
              <a:buChar char="-"/>
            </a:pPr>
            <a:r>
              <a:rPr lang="en-CA" sz="2800" dirty="0"/>
              <a:t>VCCS helped CKLY with the costs of hiring a new fulltime employee.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D6AD5-FEA4-490D-A47C-EC65F64B00F6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00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1031875" cy="77390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750" y="1454150"/>
            <a:ext cx="5781040" cy="7467599"/>
          </a:xfrm>
        </p:spPr>
        <p:txBody>
          <a:bodyPr/>
          <a:lstStyle/>
          <a:p>
            <a:pPr marL="174982" indent="-174982">
              <a:buFontTx/>
              <a:buChar char="-"/>
            </a:pPr>
            <a:r>
              <a:rPr lang="en-CA" sz="2400" dirty="0"/>
              <a:t>So now that I have been employed at CKLY for the past </a:t>
            </a:r>
            <a:r>
              <a:rPr lang="en-CA" sz="2400" dirty="0" smtClean="0"/>
              <a:t>10 years as a fulltime employee,  </a:t>
            </a:r>
            <a:r>
              <a:rPr lang="en-CA" sz="2400" dirty="0"/>
              <a:t>My duties have evolved thru out those years.</a:t>
            </a:r>
          </a:p>
          <a:p>
            <a:pPr marL="174982" indent="-174982">
              <a:buFontTx/>
              <a:buChar char="-"/>
            </a:pPr>
            <a:r>
              <a:rPr lang="en-CA" sz="2400" dirty="0"/>
              <a:t>I still do IT for the building.  I deal with everything from </a:t>
            </a:r>
            <a:r>
              <a:rPr lang="en-CA" sz="2400" dirty="0" smtClean="0"/>
              <a:t>everyday user </a:t>
            </a:r>
            <a:r>
              <a:rPr lang="en-CA" sz="2400" dirty="0"/>
              <a:t>problems to automation </a:t>
            </a:r>
            <a:r>
              <a:rPr lang="en-CA" sz="2400" dirty="0" smtClean="0"/>
              <a:t>and server issues and maintenance.</a:t>
            </a:r>
            <a:endParaRPr lang="en-CA" sz="2400" dirty="0"/>
          </a:p>
          <a:p>
            <a:pPr marL="174982" indent="-174982">
              <a:buFontTx/>
              <a:buChar char="-"/>
            </a:pPr>
            <a:r>
              <a:rPr lang="en-CA" sz="2400" dirty="0"/>
              <a:t>I now schedule music on a daily basis, Produce and upload commercials, station IDs, promos, Contest imaging. </a:t>
            </a:r>
          </a:p>
          <a:p>
            <a:pPr marL="174982" indent="-174982">
              <a:buFontTx/>
              <a:buChar char="-"/>
            </a:pPr>
            <a:r>
              <a:rPr lang="en-CA" sz="2400" dirty="0"/>
              <a:t>I work in hand with our Peterborough engineer and we cover each other when we take holidays.</a:t>
            </a:r>
          </a:p>
          <a:p>
            <a:pPr marL="174982" indent="-174982">
              <a:buFontTx/>
              <a:buChar char="-"/>
            </a:pPr>
            <a:r>
              <a:rPr lang="en-CA" sz="2400" dirty="0"/>
              <a:t>I also take care of any remote broadcast setup and tear downs.  Like our Kinsmen toy drive that is in Dec and we broadcast from Canadian Tire live for the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D6AD5-FEA4-490D-A47C-EC65F64B00F6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0664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955675" cy="71675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1454150"/>
            <a:ext cx="5618480" cy="7156769"/>
          </a:xfrm>
        </p:spPr>
        <p:txBody>
          <a:bodyPr/>
          <a:lstStyle/>
          <a:p>
            <a:pPr marL="174982" indent="-174982">
              <a:buFontTx/>
              <a:buChar char="-"/>
            </a:pPr>
            <a:r>
              <a:rPr lang="en-CA" sz="3200" dirty="0"/>
              <a:t>Here is a look at my office.</a:t>
            </a:r>
          </a:p>
          <a:p>
            <a:pPr marL="174982" indent="-174982">
              <a:buFontTx/>
              <a:buChar char="-"/>
            </a:pPr>
            <a:r>
              <a:rPr lang="en-CA" sz="3200" dirty="0"/>
              <a:t>My main monitor is a 27 inch Dell running on a windows 10 OS.</a:t>
            </a:r>
          </a:p>
          <a:p>
            <a:pPr marL="174982" indent="-174982">
              <a:buFontTx/>
              <a:buChar char="-"/>
            </a:pPr>
            <a:r>
              <a:rPr lang="en-CA" sz="3200" dirty="0"/>
              <a:t>You can see this room is pretty </a:t>
            </a:r>
            <a:r>
              <a:rPr lang="en-CA" sz="3200" dirty="0" smtClean="0"/>
              <a:t>bright now. 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D6AD5-FEA4-490D-A47C-EC65F64B00F6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1400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879475" cy="65960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1377950"/>
            <a:ext cx="5618480" cy="7232969"/>
          </a:xfrm>
        </p:spPr>
        <p:txBody>
          <a:bodyPr/>
          <a:lstStyle/>
          <a:p>
            <a:r>
              <a:rPr lang="en-CA" sz="3200" dirty="0"/>
              <a:t>This here is an example of the program that I use to record and create commercials, ID, promos.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D6AD5-FEA4-490D-A47C-EC65F64B00F6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5374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955675" cy="71675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2216151"/>
            <a:ext cx="5618480" cy="6394768"/>
          </a:xfrm>
        </p:spPr>
        <p:txBody>
          <a:bodyPr/>
          <a:lstStyle/>
          <a:p>
            <a:pPr marL="174982" indent="-174982">
              <a:buFontTx/>
              <a:buChar char="-"/>
            </a:pPr>
            <a:r>
              <a:rPr lang="en-CA" sz="3200" dirty="0"/>
              <a:t>This is my other office.</a:t>
            </a:r>
          </a:p>
          <a:p>
            <a:pPr marL="174982" indent="-174982">
              <a:buFontTx/>
              <a:buChar char="-"/>
            </a:pPr>
            <a:r>
              <a:rPr lang="en-CA" sz="3200" dirty="0"/>
              <a:t>I take care of 3 servers and 9 PCs in this rack room.</a:t>
            </a:r>
          </a:p>
          <a:p>
            <a:pPr marL="174982" indent="-174982">
              <a:buFontTx/>
              <a:buChar char="-"/>
            </a:pPr>
            <a:r>
              <a:rPr lang="en-CA" sz="3200" dirty="0"/>
              <a:t>As you can see it is pretty bright in here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D6AD5-FEA4-490D-A47C-EC65F64B00F6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9677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1184275" cy="88820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1530350"/>
            <a:ext cx="5618480" cy="7080569"/>
          </a:xfrm>
        </p:spPr>
        <p:txBody>
          <a:bodyPr/>
          <a:lstStyle/>
          <a:p>
            <a:pPr marL="349964" indent="-349964">
              <a:buFontTx/>
              <a:buChar char="-"/>
            </a:pPr>
            <a:r>
              <a:rPr lang="en-CA" sz="3200" dirty="0"/>
              <a:t>This is an example of the software that I </a:t>
            </a:r>
            <a:r>
              <a:rPr lang="en-CA" sz="3200" dirty="0" smtClean="0"/>
              <a:t>use </a:t>
            </a:r>
            <a:r>
              <a:rPr lang="en-CA" sz="3200" dirty="0"/>
              <a:t>to </a:t>
            </a:r>
            <a:r>
              <a:rPr lang="en-CA" sz="3200" dirty="0" smtClean="0"/>
              <a:t>remotely </a:t>
            </a:r>
            <a:r>
              <a:rPr lang="en-CA" sz="3200" dirty="0"/>
              <a:t>control all of the systems in the rack room and the user PCs in the station. And at our Peterborough stations.</a:t>
            </a:r>
          </a:p>
          <a:p>
            <a:pPr marL="349964" indent="-349964">
              <a:buFontTx/>
              <a:buChar char="-"/>
            </a:pPr>
            <a:r>
              <a:rPr lang="en-CA" sz="3200" dirty="0"/>
              <a:t>I am also able to remote into both Lindsay and Peterborough stations from home to help fix issues that may come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D6AD5-FEA4-490D-A47C-EC65F64B00F6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3462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955675" cy="71675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1454150"/>
            <a:ext cx="5618480" cy="7156769"/>
          </a:xfrm>
        </p:spPr>
        <p:txBody>
          <a:bodyPr/>
          <a:lstStyle/>
          <a:p>
            <a:r>
              <a:rPr lang="en-CA" sz="3200" dirty="0"/>
              <a:t>This is the control room,  Where Dave and Julie broadcast from every morning</a:t>
            </a:r>
            <a:r>
              <a:rPr lang="en-CA" sz="3200" dirty="0" smtClean="0"/>
              <a:t>.  I also maintain the console and computers in here.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D6AD5-FEA4-490D-A47C-EC65F64B00F6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427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66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0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78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7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00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64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3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2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04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07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58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23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1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06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61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7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7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06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1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99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76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91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72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48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78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7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67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97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0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64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2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2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3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55E7D-10F0-4AD1-8400-59853CDCEA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72A72-E11A-44B0-8165-F6CA7959E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1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CA" dirty="0" smtClean="0"/>
              <a:t>Ken Van Den Oetelaar	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/>
          <a:lstStyle/>
          <a:p>
            <a:r>
              <a:rPr lang="en-CA" dirty="0" smtClean="0"/>
              <a:t>91.9 BOB FM (CKLY-FM)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24" y="2590800"/>
            <a:ext cx="2892552" cy="35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Music Programming / Automation Systems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Create scripts to automate the ingest of weekly shows . Also delete / add songs / commercials on a daily basis to the automation systems for both Lindsay and Peterborough stations</a:t>
            </a: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576524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4813656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96152"/>
            <a:ext cx="4798834" cy="25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8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198" y="4218709"/>
            <a:ext cx="81534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The most advanced wearable assistive technology device for the blind and visually impaired, that reads text, recognizes faces, identifies products and more.</a:t>
            </a:r>
          </a:p>
          <a:p>
            <a:endParaRPr lang="en-US" dirty="0"/>
          </a:p>
        </p:txBody>
      </p:sp>
      <p:pic>
        <p:nvPicPr>
          <p:cNvPr id="1026" name="Picture 2" descr="Image result for orc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09536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4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62600" y="296862"/>
            <a:ext cx="2743200" cy="1143000"/>
          </a:xfrm>
        </p:spPr>
        <p:txBody>
          <a:bodyPr/>
          <a:lstStyle/>
          <a:p>
            <a:r>
              <a:rPr lang="en-US" dirty="0" smtClean="0"/>
              <a:t> MyEye 2.0</a:t>
            </a:r>
            <a:endParaRPr lang="en-US" dirty="0"/>
          </a:p>
        </p:txBody>
      </p:sp>
      <p:pic>
        <p:nvPicPr>
          <p:cNvPr id="8" name="Picture 2" descr="Image result for orc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1" y="444500"/>
            <a:ext cx="54102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40046"/>
            <a:ext cx="7282899" cy="55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4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96862"/>
            <a:ext cx="2743200" cy="1143000"/>
          </a:xfrm>
        </p:spPr>
        <p:txBody>
          <a:bodyPr/>
          <a:lstStyle/>
          <a:p>
            <a:r>
              <a:rPr lang="en-US" dirty="0" smtClean="0"/>
              <a:t> MyEye 2.0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43400" y="1447800"/>
            <a:ext cx="4343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sz="1400" b="1" dirty="0" smtClean="0">
                <a:solidFill>
                  <a:prstClr val="black"/>
                </a:solidFill>
              </a:rPr>
              <a:t>Read </a:t>
            </a:r>
            <a:r>
              <a:rPr lang="en-US" sz="1400" b="1" dirty="0">
                <a:solidFill>
                  <a:prstClr val="black"/>
                </a:solidFill>
              </a:rPr>
              <a:t>Text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	Including</a:t>
            </a:r>
            <a:r>
              <a:rPr lang="en-US" sz="1400" dirty="0">
                <a:solidFill>
                  <a:prstClr val="black"/>
                </a:solidFill>
              </a:rPr>
              <a:t>: newspapers, books, </a:t>
            </a:r>
            <a:r>
              <a:rPr lang="en-US" sz="1400" dirty="0" smtClean="0">
                <a:solidFill>
                  <a:prstClr val="black"/>
                </a:solidFill>
              </a:rPr>
              <a:t>	menus</a:t>
            </a:r>
            <a:r>
              <a:rPr lang="en-US" sz="1400" dirty="0">
                <a:solidFill>
                  <a:prstClr val="black"/>
                </a:solidFill>
              </a:rPr>
              <a:t>, signs, product labels and </a:t>
            </a:r>
            <a:r>
              <a:rPr lang="en-US" sz="1400" dirty="0" smtClean="0">
                <a:solidFill>
                  <a:prstClr val="black"/>
                </a:solidFill>
              </a:rPr>
              <a:t>	screens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Recognize </a:t>
            </a:r>
            <a:r>
              <a:rPr lang="en-US" sz="1400" b="1" dirty="0">
                <a:solidFill>
                  <a:prstClr val="black"/>
                </a:solidFill>
              </a:rPr>
              <a:t>Faces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	Real </a:t>
            </a:r>
            <a:r>
              <a:rPr lang="en-US" sz="1400" dirty="0">
                <a:solidFill>
                  <a:prstClr val="black"/>
                </a:solidFill>
              </a:rPr>
              <a:t>time identification of faces is </a:t>
            </a:r>
            <a:r>
              <a:rPr lang="en-US" sz="1400" dirty="0" smtClean="0">
                <a:solidFill>
                  <a:prstClr val="black"/>
                </a:solidFill>
              </a:rPr>
              <a:t>	seamlessly </a:t>
            </a:r>
            <a:r>
              <a:rPr lang="en-US" sz="1400" dirty="0">
                <a:solidFill>
                  <a:prstClr val="black"/>
                </a:solidFill>
              </a:rPr>
              <a:t>announced.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Identify </a:t>
            </a:r>
            <a:r>
              <a:rPr lang="en-US" sz="1400" b="1" dirty="0">
                <a:solidFill>
                  <a:prstClr val="black"/>
                </a:solidFill>
              </a:rPr>
              <a:t>Products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	Identification </a:t>
            </a:r>
            <a:r>
              <a:rPr lang="en-US" sz="1400" dirty="0">
                <a:solidFill>
                  <a:prstClr val="black"/>
                </a:solidFill>
              </a:rPr>
              <a:t>of products, </a:t>
            </a:r>
            <a:r>
              <a:rPr lang="en-US" sz="1400" dirty="0" smtClean="0">
                <a:solidFill>
                  <a:prstClr val="black"/>
                </a:solidFill>
              </a:rPr>
              <a:t>	enabling </a:t>
            </a:r>
            <a:r>
              <a:rPr lang="en-US" sz="1400" dirty="0">
                <a:solidFill>
                  <a:prstClr val="black"/>
                </a:solidFill>
              </a:rPr>
              <a:t>an independent shopping </a:t>
            </a:r>
            <a:r>
              <a:rPr lang="en-US" sz="1400" dirty="0" smtClean="0">
                <a:solidFill>
                  <a:prstClr val="black"/>
                </a:solidFill>
              </a:rPr>
              <a:t>	experience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Easy-to-Use</a:t>
            </a:r>
            <a:endParaRPr lang="en-US" sz="1400" b="1" dirty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	Intuitively </a:t>
            </a:r>
            <a:r>
              <a:rPr lang="en-US" sz="1400" dirty="0">
                <a:solidFill>
                  <a:prstClr val="black"/>
                </a:solidFill>
              </a:rPr>
              <a:t>responds to simple </a:t>
            </a:r>
            <a:r>
              <a:rPr lang="en-US" sz="1400" dirty="0" smtClean="0">
                <a:solidFill>
                  <a:prstClr val="black"/>
                </a:solidFill>
              </a:rPr>
              <a:t>hand 	gestures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Portable</a:t>
            </a:r>
            <a:endParaRPr lang="en-US" sz="1400" b="1" dirty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	Small</a:t>
            </a:r>
            <a:r>
              <a:rPr lang="en-US" sz="1400" dirty="0">
                <a:solidFill>
                  <a:prstClr val="black"/>
                </a:solidFill>
              </a:rPr>
              <a:t>, lightweight, and </a:t>
            </a:r>
            <a:r>
              <a:rPr lang="en-US" sz="1400" dirty="0" smtClean="0">
                <a:solidFill>
                  <a:prstClr val="black"/>
                </a:solidFill>
              </a:rPr>
              <a:t>magnetically 	mounts </a:t>
            </a:r>
            <a:r>
              <a:rPr lang="en-US" sz="1400" dirty="0">
                <a:solidFill>
                  <a:prstClr val="black"/>
                </a:solidFill>
              </a:rPr>
              <a:t>onto virtually any </a:t>
            </a:r>
            <a:r>
              <a:rPr lang="en-US" sz="1400" dirty="0" smtClean="0">
                <a:solidFill>
                  <a:prstClr val="black"/>
                </a:solidFill>
              </a:rPr>
              <a:t>		eyeglass </a:t>
            </a:r>
            <a:r>
              <a:rPr lang="en-US" sz="1400" dirty="0">
                <a:solidFill>
                  <a:prstClr val="black"/>
                </a:solidFill>
              </a:rPr>
              <a:t>frame.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Works </a:t>
            </a:r>
            <a:r>
              <a:rPr lang="en-US" sz="1400" b="1" dirty="0">
                <a:solidFill>
                  <a:prstClr val="black"/>
                </a:solidFill>
              </a:rPr>
              <a:t>Everywhere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	Tiny</a:t>
            </a:r>
            <a:r>
              <a:rPr lang="en-US" sz="1400" dirty="0">
                <a:solidFill>
                  <a:prstClr val="black"/>
                </a:solidFill>
              </a:rPr>
              <a:t>, wireless, and does not require an </a:t>
            </a:r>
            <a:r>
              <a:rPr lang="en-US" sz="1400" dirty="0" smtClean="0">
                <a:solidFill>
                  <a:prstClr val="black"/>
                </a:solidFill>
              </a:rPr>
              <a:t>	internet </a:t>
            </a:r>
            <a:r>
              <a:rPr lang="en-US" sz="1400" dirty="0">
                <a:solidFill>
                  <a:prstClr val="black"/>
                </a:solidFill>
              </a:rPr>
              <a:t>connection.</a:t>
            </a:r>
          </a:p>
        </p:txBody>
      </p:sp>
      <p:pic>
        <p:nvPicPr>
          <p:cNvPr id="2050" name="Picture 2" descr="Image result for orc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1" y="444500"/>
            <a:ext cx="54102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2" y="2590800"/>
            <a:ext cx="4219408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0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CA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</a:t>
            </a:r>
            <a:endParaRPr lang="en-CA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5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Lindsay resident for 36 years</a:t>
            </a:r>
          </a:p>
          <a:p>
            <a:r>
              <a:rPr lang="en-CA" dirty="0" smtClean="0"/>
              <a:t>Attended Central Senior School / I.E. Weldon SS.</a:t>
            </a:r>
          </a:p>
          <a:p>
            <a:r>
              <a:rPr lang="en-CA" dirty="0" smtClean="0"/>
              <a:t>Worked jobs in the retail / Restaurant industry.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Started with CKLY in 2004 as a part time IT Tech.</a:t>
            </a:r>
          </a:p>
          <a:p>
            <a:r>
              <a:rPr lang="en-CA" dirty="0" smtClean="0"/>
              <a:t>Moved to full time in production / IT in 2008.</a:t>
            </a:r>
          </a:p>
          <a:p>
            <a:r>
              <a:rPr lang="en-CA" dirty="0" smtClean="0"/>
              <a:t>Have had accommodations done to the production office to make it so I can do my job with my visual disability.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32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helped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VCCS</a:t>
            </a:r>
          </a:p>
          <a:p>
            <a:endParaRPr lang="en-CA" dirty="0"/>
          </a:p>
          <a:p>
            <a:r>
              <a:rPr lang="en-CA" dirty="0"/>
              <a:t>Helped CKLY with the cost of </a:t>
            </a:r>
            <a:r>
              <a:rPr lang="en-CA" dirty="0" smtClean="0"/>
              <a:t>hiring a new </a:t>
            </a:r>
            <a:r>
              <a:rPr lang="en-CA" dirty="0"/>
              <a:t>fulltime employee.</a:t>
            </a:r>
          </a:p>
          <a:p>
            <a:endParaRPr lang="en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CNIB</a:t>
            </a:r>
          </a:p>
          <a:p>
            <a:endParaRPr lang="en-CA" dirty="0" smtClean="0"/>
          </a:p>
          <a:p>
            <a:r>
              <a:rPr lang="en-CA" dirty="0" smtClean="0"/>
              <a:t>Helped CKLY understand the workplace accommodations needed for a person with Visual disabilities.</a:t>
            </a:r>
          </a:p>
          <a:p>
            <a:r>
              <a:rPr lang="en-CA" dirty="0" smtClean="0"/>
              <a:t>Helped acquire a Digital Magnifier.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78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my duties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Daily maintenance of IT systems.</a:t>
            </a:r>
          </a:p>
          <a:p>
            <a:r>
              <a:rPr lang="en-CA" dirty="0" smtClean="0"/>
              <a:t>Production of IDs, Commercials, Daily contest audio.</a:t>
            </a:r>
          </a:p>
          <a:p>
            <a:r>
              <a:rPr lang="en-CA" dirty="0" smtClean="0"/>
              <a:t>Daily music scheduling</a:t>
            </a:r>
          </a:p>
          <a:p>
            <a:r>
              <a:rPr lang="en-CA" dirty="0" smtClean="0"/>
              <a:t>Help other staff with any IT issues that may arise thru the day.</a:t>
            </a:r>
          </a:p>
          <a:p>
            <a:r>
              <a:rPr lang="en-CA" dirty="0" smtClean="0"/>
              <a:t>On call 24 / 7 for any power / IT / Transmission problems.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Help / cover Peterborough Engineering.</a:t>
            </a:r>
          </a:p>
          <a:p>
            <a:r>
              <a:rPr lang="en-CA" dirty="0" smtClean="0"/>
              <a:t>Ensure the smooth and continued operation of automation systems.</a:t>
            </a:r>
          </a:p>
          <a:p>
            <a:r>
              <a:rPr lang="en-CA" dirty="0" smtClean="0"/>
              <a:t>Setup  of all broadcasts outside of the building. i.e. Kinsmen Toy Drive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58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Office	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6056" y="68659"/>
            <a:ext cx="6211888" cy="465891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CA" dirty="0" smtClean="0"/>
              <a:t>Better / Brighter Lighting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Larger Screen (27 inch on a monitor arm)</a:t>
            </a:r>
          </a:p>
          <a:p>
            <a:pPr marL="285750" indent="-285750">
              <a:buFontTx/>
              <a:buChar char="-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8195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Production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Producing a Minden Subaru ad.</a:t>
            </a:r>
          </a:p>
          <a:p>
            <a:r>
              <a:rPr lang="en-CA" dirty="0" smtClean="0"/>
              <a:t>Adding a local voice tag to a national ad to air the next day.</a:t>
            </a:r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876"/>
            <a:ext cx="4343400" cy="232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7525"/>
            <a:ext cx="441290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3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Other Office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4156" y="125809"/>
            <a:ext cx="6135688" cy="46017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All machines in the rack room are accessible from my office via remote desktop so I can manage them on my larger 27 inch screen.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00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IT Duties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Manage and maintain server and workstations in both Lindsay and Peterborough offices</a:t>
            </a: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5295900" cy="284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3" r="14133"/>
          <a:stretch>
            <a:fillRect/>
          </a:stretch>
        </p:blipFill>
        <p:spPr bwMode="auto">
          <a:xfrm>
            <a:off x="3962400" y="1752600"/>
            <a:ext cx="4433888" cy="332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0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CKLY Control Room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6056" y="68659"/>
            <a:ext cx="6211888" cy="465891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In this room I am required to take care of any maintenance / tech issues that may arise from day to day.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77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1052</Words>
  <Application>Microsoft Office PowerPoint</Application>
  <PresentationFormat>On-screen Show (4:3)</PresentationFormat>
  <Paragraphs>105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Office Theme</vt:lpstr>
      <vt:lpstr>1_Office Theme</vt:lpstr>
      <vt:lpstr>2_Office Theme</vt:lpstr>
      <vt:lpstr>3_Office Theme</vt:lpstr>
      <vt:lpstr>Ken Van Den Oetelaar </vt:lpstr>
      <vt:lpstr>About Me</vt:lpstr>
      <vt:lpstr>Who helped</vt:lpstr>
      <vt:lpstr>What are my duties</vt:lpstr>
      <vt:lpstr>My Office </vt:lpstr>
      <vt:lpstr>Production</vt:lpstr>
      <vt:lpstr>My Other Office</vt:lpstr>
      <vt:lpstr>IT Duties</vt:lpstr>
      <vt:lpstr>CKLY Control Room</vt:lpstr>
      <vt:lpstr>Music Programming / Automation Systems</vt:lpstr>
      <vt:lpstr>PowerPoint Presentation</vt:lpstr>
      <vt:lpstr> MyEye 2.0</vt:lpstr>
      <vt:lpstr> MyEye 2.0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 Van Den Oetelaar</dc:title>
  <dc:creator>VanDenOetelaar, Ken</dc:creator>
  <cp:lastModifiedBy>Lynda Staples</cp:lastModifiedBy>
  <cp:revision>27</cp:revision>
  <cp:lastPrinted>2019-10-16T13:53:20Z</cp:lastPrinted>
  <dcterms:created xsi:type="dcterms:W3CDTF">2006-08-16T00:00:00Z</dcterms:created>
  <dcterms:modified xsi:type="dcterms:W3CDTF">2019-10-17T14:13:56Z</dcterms:modified>
</cp:coreProperties>
</file>