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983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002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4101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129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69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1389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293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9130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265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9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406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ADA4C-779B-4BB3-A51D-D37D71D98164}" type="datetimeFigureOut">
              <a:rPr lang="en-CA" smtClean="0"/>
              <a:t>18/07/2016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C4D34-F645-436C-98C0-BF375BB898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5410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Slide1.sld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233900"/>
              </p:ext>
            </p:extLst>
          </p:nvPr>
        </p:nvGraphicFramePr>
        <p:xfrm>
          <a:off x="1458098" y="820361"/>
          <a:ext cx="9506464" cy="5346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Slide" r:id="rId3" imgW="6094514" imgH="3427397" progId="PowerPoint.Slide.12">
                  <p:embed/>
                </p:oleObj>
              </mc:Choice>
              <mc:Fallback>
                <p:oleObj name="Slide" r:id="rId3" imgW="6094514" imgH="3427397" progId="PowerPoint.Slide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58098" y="820361"/>
                        <a:ext cx="9506464" cy="5346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708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Microsoft PowerPoint Slide</vt:lpstr>
      <vt:lpstr>PowerPoint Presentation</vt:lpstr>
    </vt:vector>
  </TitlesOfParts>
  <Company>Fleming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Cindy English</dc:creator>
  <cp:lastModifiedBy>Cindy English</cp:lastModifiedBy>
  <cp:revision>1</cp:revision>
  <dcterms:created xsi:type="dcterms:W3CDTF">2016-07-18T19:50:01Z</dcterms:created>
  <dcterms:modified xsi:type="dcterms:W3CDTF">2016-07-18T19:50:45Z</dcterms:modified>
</cp:coreProperties>
</file>