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12"/>
  </p:notesMasterIdLst>
  <p:sldIdLst>
    <p:sldId id="256" r:id="rId5"/>
    <p:sldId id="257" r:id="rId6"/>
    <p:sldId id="260" r:id="rId7"/>
    <p:sldId id="269" r:id="rId8"/>
    <p:sldId id="267" r:id="rId9"/>
    <p:sldId id="268" r:id="rId10"/>
    <p:sldId id="266" r:id="rId11"/>
  </p:sldIdLst>
  <p:sldSz cx="9144000" cy="5143500" type="screen16x9"/>
  <p:notesSz cx="6858000" cy="9144000"/>
  <p:embeddedFontLst>
    <p:embeddedFont>
      <p:font typeface="Montserrat" pitchFamily="2" charset="0"/>
      <p:regular r:id="rId13"/>
      <p:bold r:id="rId14"/>
      <p:italic r:id="rId15"/>
      <p:boldItalic r:id="rId16"/>
    </p:embeddedFont>
    <p:embeddedFont>
      <p:font typeface="Montserrat Black" pitchFamily="2" charset="0"/>
      <p:bold r:id="rId17"/>
      <p:italic r:id="rId18"/>
      <p:boldItalic r:id="rId19"/>
    </p:embeddedFont>
    <p:embeddedFont>
      <p:font typeface="Montserrat Medium" pitchFamily="2"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DC930-0C5E-40FB-9CA7-801ED6490101}" v="1" dt="2025-11-21T14:01:51.842"/>
    <p1510:client id="{74333C2E-9D33-4671-B86B-125DCCF5717B}" v="5" dt="2025-11-19T19:50:17.275"/>
    <p1510:client id="{FEA34F4F-3442-45A8-853C-9F6CFBCD76AB}" v="2" dt="2025-11-20T18:13:26.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8"/>
  </p:normalViewPr>
  <p:slideViewPr>
    <p:cSldViewPr snapToGrid="0">
      <p:cViewPr varScale="1">
        <p:scale>
          <a:sx n="105" d="100"/>
          <a:sy n="105" d="100"/>
        </p:scale>
        <p:origin x="418" y="4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d32e870c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d32e870c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swap out the background image to match your home campus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d32e870cc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d32e870cc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6d32e870cc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6d32e870cc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6d32e870cc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6d32e870cc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100" y="9325"/>
            <a:ext cx="9144000" cy="5143500"/>
          </a:xfrm>
          <a:prstGeom prst="rect">
            <a:avLst/>
          </a:prstGeom>
          <a:noFill/>
          <a:ln>
            <a:noFill/>
          </a:ln>
        </p:spPr>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p:nvPr/>
        </p:nvSpPr>
        <p:spPr>
          <a:xfrm>
            <a:off x="944825" y="857250"/>
            <a:ext cx="7423200" cy="3653100"/>
          </a:xfrm>
          <a:prstGeom prst="rect">
            <a:avLst/>
          </a:prstGeom>
          <a:solidFill>
            <a:srgbClr val="000000">
              <a:alpha val="7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title="White.png"/>
          <p:cNvPicPr preferRelativeResize="0"/>
          <p:nvPr/>
        </p:nvPicPr>
        <p:blipFill>
          <a:blip r:embed="rId2">
            <a:alphaModFix/>
          </a:blip>
          <a:stretch>
            <a:fillRect/>
          </a:stretch>
        </p:blipFill>
        <p:spPr>
          <a:xfrm>
            <a:off x="3123500" y="1423476"/>
            <a:ext cx="2896998" cy="1108999"/>
          </a:xfrm>
          <a:prstGeom prst="rect">
            <a:avLst/>
          </a:prstGeom>
          <a:noFill/>
          <a:ln>
            <a:noFill/>
          </a:ln>
        </p:spPr>
      </p:pic>
      <p:sp>
        <p:nvSpPr>
          <p:cNvPr id="14" name="Google Shape;14;p2"/>
          <p:cNvSpPr txBox="1">
            <a:spLocks noGrp="1"/>
          </p:cNvSpPr>
          <p:nvPr>
            <p:ph type="ctrTitle"/>
          </p:nvPr>
        </p:nvSpPr>
        <p:spPr>
          <a:xfrm>
            <a:off x="1467125" y="2711150"/>
            <a:ext cx="6378600" cy="1454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2600"/>
              <a:buNone/>
              <a:defRPr sz="26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16500" y="216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616500" y="923875"/>
            <a:ext cx="8520600" cy="3416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sz="15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p:nvPr/>
        </p:nvSpPr>
        <p:spPr>
          <a:xfrm>
            <a:off x="0" y="0"/>
            <a:ext cx="3468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lt1"/>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title" idx="2" hasCustomPrompt="1"/>
          </p:nvPr>
        </p:nvSpPr>
        <p:spPr>
          <a:xfrm>
            <a:off x="713225" y="1400863"/>
            <a:ext cx="577800" cy="677100"/>
          </a:xfrm>
          <a:prstGeom prst="rect">
            <a:avLst/>
          </a:prstGeom>
          <a:noFill/>
        </p:spPr>
        <p:txBody>
          <a:bodyPr spcFirstLastPara="1" wrap="square" lIns="91425" tIns="91425" rIns="91425" bIns="91425" anchor="t" anchorCtr="0">
            <a:noAutofit/>
          </a:bodyPr>
          <a:lstStyle>
            <a:lvl1pPr lvl="0" algn="ctr">
              <a:spcBef>
                <a:spcPts val="0"/>
              </a:spcBef>
              <a:spcAft>
                <a:spcPts val="0"/>
              </a:spcAft>
              <a:buClr>
                <a:schemeClr val="accent5"/>
              </a:buClr>
              <a:buSzPts val="3000"/>
              <a:buNone/>
              <a:defRPr sz="1600">
                <a:solidFill>
                  <a:schemeClr val="accent5"/>
                </a:solidFill>
              </a:defRPr>
            </a:lvl1pPr>
            <a:lvl2pPr lvl="1">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2pPr>
            <a:lvl3pPr lvl="2">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3pPr>
            <a:lvl4pPr lvl="3">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4pPr>
            <a:lvl5pPr lvl="4">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5pPr>
            <a:lvl6pPr lvl="5">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6pPr>
            <a:lvl7pPr lvl="6">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7pPr>
            <a:lvl8pPr lvl="7">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8pPr>
            <a:lvl9pPr lvl="8">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9pPr>
          </a:lstStyle>
          <a:p>
            <a:r>
              <a:t>xx%</a:t>
            </a:r>
          </a:p>
        </p:txBody>
      </p:sp>
      <p:sp>
        <p:nvSpPr>
          <p:cNvPr id="28" name="Google Shape;28;p5"/>
          <p:cNvSpPr txBox="1">
            <a:spLocks noGrp="1"/>
          </p:cNvSpPr>
          <p:nvPr>
            <p:ph type="title" idx="3" hasCustomPrompt="1"/>
          </p:nvPr>
        </p:nvSpPr>
        <p:spPr>
          <a:xfrm>
            <a:off x="4223200" y="1400840"/>
            <a:ext cx="576000" cy="677100"/>
          </a:xfrm>
          <a:prstGeom prst="rect">
            <a:avLst/>
          </a:prstGeom>
          <a:noFill/>
        </p:spPr>
        <p:txBody>
          <a:bodyPr spcFirstLastPara="1" wrap="square" lIns="91425" tIns="91425" rIns="91425" bIns="91425" anchor="t" anchorCtr="0">
            <a:noAutofit/>
          </a:bodyPr>
          <a:lstStyle>
            <a:lvl1pPr lvl="0" algn="ctr">
              <a:spcBef>
                <a:spcPts val="0"/>
              </a:spcBef>
              <a:spcAft>
                <a:spcPts val="0"/>
              </a:spcAft>
              <a:buClr>
                <a:schemeClr val="accent5"/>
              </a:buClr>
              <a:buSzPts val="3000"/>
              <a:buNone/>
              <a:defRPr sz="1600">
                <a:solidFill>
                  <a:schemeClr val="accent5"/>
                </a:solidFill>
              </a:defRPr>
            </a:lvl1pPr>
            <a:lvl2pPr lvl="1">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2pPr>
            <a:lvl3pPr lvl="2">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3pPr>
            <a:lvl4pPr lvl="3">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4pPr>
            <a:lvl5pPr lvl="4">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5pPr>
            <a:lvl6pPr lvl="5">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6pPr>
            <a:lvl7pPr lvl="6">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7pPr>
            <a:lvl8pPr lvl="7">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8pPr>
            <a:lvl9pPr lvl="8">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9pPr>
          </a:lstStyle>
          <a:p>
            <a:r>
              <a:t>xx%</a:t>
            </a:r>
          </a:p>
        </p:txBody>
      </p:sp>
      <p:sp>
        <p:nvSpPr>
          <p:cNvPr id="29" name="Google Shape;29;p5"/>
          <p:cNvSpPr txBox="1">
            <a:spLocks noGrp="1"/>
          </p:cNvSpPr>
          <p:nvPr>
            <p:ph type="title" idx="4" hasCustomPrompt="1"/>
          </p:nvPr>
        </p:nvSpPr>
        <p:spPr>
          <a:xfrm>
            <a:off x="713225" y="2472438"/>
            <a:ext cx="577800" cy="677100"/>
          </a:xfrm>
          <a:prstGeom prst="rect">
            <a:avLst/>
          </a:prstGeom>
          <a:noFill/>
        </p:spPr>
        <p:txBody>
          <a:bodyPr spcFirstLastPara="1" wrap="square" lIns="91425" tIns="91425" rIns="91425" bIns="91425" anchor="t" anchorCtr="0">
            <a:noAutofit/>
          </a:bodyPr>
          <a:lstStyle>
            <a:lvl1pPr lvl="0" algn="ctr">
              <a:spcBef>
                <a:spcPts val="0"/>
              </a:spcBef>
              <a:spcAft>
                <a:spcPts val="0"/>
              </a:spcAft>
              <a:buClr>
                <a:schemeClr val="accent5"/>
              </a:buClr>
              <a:buSzPts val="3000"/>
              <a:buNone/>
              <a:defRPr sz="1600">
                <a:solidFill>
                  <a:schemeClr val="accent5"/>
                </a:solidFill>
              </a:defRPr>
            </a:lvl1pPr>
            <a:lvl2pPr lvl="1">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2pPr>
            <a:lvl3pPr lvl="2">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3pPr>
            <a:lvl4pPr lvl="3">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4pPr>
            <a:lvl5pPr lvl="4">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5pPr>
            <a:lvl6pPr lvl="5">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6pPr>
            <a:lvl7pPr lvl="6">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7pPr>
            <a:lvl8pPr lvl="7">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8pPr>
            <a:lvl9pPr lvl="8">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9pPr>
          </a:lstStyle>
          <a:p>
            <a:r>
              <a:t>xx%</a:t>
            </a:r>
          </a:p>
        </p:txBody>
      </p:sp>
      <p:sp>
        <p:nvSpPr>
          <p:cNvPr id="30" name="Google Shape;30;p5"/>
          <p:cNvSpPr txBox="1">
            <a:spLocks noGrp="1"/>
          </p:cNvSpPr>
          <p:nvPr>
            <p:ph type="title" idx="5" hasCustomPrompt="1"/>
          </p:nvPr>
        </p:nvSpPr>
        <p:spPr>
          <a:xfrm>
            <a:off x="4223200" y="2472414"/>
            <a:ext cx="576000" cy="677100"/>
          </a:xfrm>
          <a:prstGeom prst="rect">
            <a:avLst/>
          </a:prstGeom>
          <a:noFill/>
        </p:spPr>
        <p:txBody>
          <a:bodyPr spcFirstLastPara="1" wrap="square" lIns="91425" tIns="91425" rIns="91425" bIns="91425" anchor="t" anchorCtr="0">
            <a:noAutofit/>
          </a:bodyPr>
          <a:lstStyle>
            <a:lvl1pPr lvl="0" algn="ctr">
              <a:spcBef>
                <a:spcPts val="0"/>
              </a:spcBef>
              <a:spcAft>
                <a:spcPts val="0"/>
              </a:spcAft>
              <a:buClr>
                <a:schemeClr val="accent5"/>
              </a:buClr>
              <a:buSzPts val="3000"/>
              <a:buNone/>
              <a:defRPr sz="1600">
                <a:solidFill>
                  <a:schemeClr val="accent5"/>
                </a:solidFill>
              </a:defRPr>
            </a:lvl1pPr>
            <a:lvl2pPr lvl="1">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2pPr>
            <a:lvl3pPr lvl="2">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3pPr>
            <a:lvl4pPr lvl="3">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4pPr>
            <a:lvl5pPr lvl="4">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5pPr>
            <a:lvl6pPr lvl="5">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6pPr>
            <a:lvl7pPr lvl="6">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7pPr>
            <a:lvl8pPr lvl="7">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8pPr>
            <a:lvl9pPr lvl="8">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9pPr>
          </a:lstStyle>
          <a:p>
            <a:r>
              <a:t>xx%</a:t>
            </a:r>
          </a:p>
        </p:txBody>
      </p:sp>
      <p:sp>
        <p:nvSpPr>
          <p:cNvPr id="31" name="Google Shape;31;p5"/>
          <p:cNvSpPr txBox="1">
            <a:spLocks noGrp="1"/>
          </p:cNvSpPr>
          <p:nvPr>
            <p:ph type="title" idx="6" hasCustomPrompt="1"/>
          </p:nvPr>
        </p:nvSpPr>
        <p:spPr>
          <a:xfrm>
            <a:off x="713225" y="3544013"/>
            <a:ext cx="577800" cy="677100"/>
          </a:xfrm>
          <a:prstGeom prst="rect">
            <a:avLst/>
          </a:prstGeom>
          <a:noFill/>
        </p:spPr>
        <p:txBody>
          <a:bodyPr spcFirstLastPara="1" wrap="square" lIns="91425" tIns="91425" rIns="91425" bIns="91425" anchor="t" anchorCtr="0">
            <a:noAutofit/>
          </a:bodyPr>
          <a:lstStyle>
            <a:lvl1pPr lvl="0" algn="ctr">
              <a:spcBef>
                <a:spcPts val="0"/>
              </a:spcBef>
              <a:spcAft>
                <a:spcPts val="0"/>
              </a:spcAft>
              <a:buClr>
                <a:schemeClr val="accent5"/>
              </a:buClr>
              <a:buSzPts val="3000"/>
              <a:buNone/>
              <a:defRPr sz="1600">
                <a:solidFill>
                  <a:schemeClr val="accent5"/>
                </a:solidFill>
              </a:defRPr>
            </a:lvl1pPr>
            <a:lvl2pPr lvl="1">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2pPr>
            <a:lvl3pPr lvl="2">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3pPr>
            <a:lvl4pPr lvl="3">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4pPr>
            <a:lvl5pPr lvl="4">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5pPr>
            <a:lvl6pPr lvl="5">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6pPr>
            <a:lvl7pPr lvl="6">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7pPr>
            <a:lvl8pPr lvl="7">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8pPr>
            <a:lvl9pPr lvl="8">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9pPr>
          </a:lstStyle>
          <a:p>
            <a:r>
              <a:t>xx%</a:t>
            </a:r>
          </a:p>
        </p:txBody>
      </p:sp>
      <p:sp>
        <p:nvSpPr>
          <p:cNvPr id="32" name="Google Shape;32;p5"/>
          <p:cNvSpPr txBox="1">
            <a:spLocks noGrp="1"/>
          </p:cNvSpPr>
          <p:nvPr>
            <p:ph type="title" idx="7" hasCustomPrompt="1"/>
          </p:nvPr>
        </p:nvSpPr>
        <p:spPr>
          <a:xfrm>
            <a:off x="4223200" y="3543989"/>
            <a:ext cx="576000" cy="677100"/>
          </a:xfrm>
          <a:prstGeom prst="rect">
            <a:avLst/>
          </a:prstGeom>
          <a:noFill/>
        </p:spPr>
        <p:txBody>
          <a:bodyPr spcFirstLastPara="1" wrap="square" lIns="91425" tIns="91425" rIns="91425" bIns="91425" anchor="t" anchorCtr="0">
            <a:noAutofit/>
          </a:bodyPr>
          <a:lstStyle>
            <a:lvl1pPr lvl="0" algn="ctr">
              <a:spcBef>
                <a:spcPts val="0"/>
              </a:spcBef>
              <a:spcAft>
                <a:spcPts val="0"/>
              </a:spcAft>
              <a:buClr>
                <a:schemeClr val="accent5"/>
              </a:buClr>
              <a:buSzPts val="3000"/>
              <a:buNone/>
              <a:defRPr sz="1600">
                <a:solidFill>
                  <a:schemeClr val="accent5"/>
                </a:solidFill>
              </a:defRPr>
            </a:lvl1pPr>
            <a:lvl2pPr lvl="1">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2pPr>
            <a:lvl3pPr lvl="2">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3pPr>
            <a:lvl4pPr lvl="3">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4pPr>
            <a:lvl5pPr lvl="4">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5pPr>
            <a:lvl6pPr lvl="5">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6pPr>
            <a:lvl7pPr lvl="6">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7pPr>
            <a:lvl8pPr lvl="7">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8pPr>
            <a:lvl9pPr lvl="8">
              <a:spcBef>
                <a:spcPts val="0"/>
              </a:spcBef>
              <a:spcAft>
                <a:spcPts val="0"/>
              </a:spcAft>
              <a:buClr>
                <a:schemeClr val="accent5"/>
              </a:buClr>
              <a:buSzPts val="3000"/>
              <a:buFont typeface="Montserrat"/>
              <a:buNone/>
              <a:defRPr sz="3000">
                <a:solidFill>
                  <a:schemeClr val="accent5"/>
                </a:solidFill>
                <a:latin typeface="Montserrat"/>
                <a:ea typeface="Montserrat"/>
                <a:cs typeface="Montserrat"/>
                <a:sym typeface="Montserrat"/>
              </a:defRPr>
            </a:lvl9pPr>
          </a:lstStyle>
          <a:p>
            <a:r>
              <a:t>xx%</a:t>
            </a:r>
          </a:p>
        </p:txBody>
      </p:sp>
      <p:sp>
        <p:nvSpPr>
          <p:cNvPr id="33" name="Google Shape;33;p5"/>
          <p:cNvSpPr txBox="1">
            <a:spLocks noGrp="1"/>
          </p:cNvSpPr>
          <p:nvPr>
            <p:ph type="subTitle" idx="1"/>
          </p:nvPr>
        </p:nvSpPr>
        <p:spPr>
          <a:xfrm>
            <a:off x="1292489" y="1400867"/>
            <a:ext cx="27021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500">
                <a:solidFill>
                  <a:schemeClr val="dk1"/>
                </a:solidFill>
                <a:latin typeface="Montserrat Medium"/>
                <a:ea typeface="Montserrat Medium"/>
                <a:cs typeface="Montserrat Medium"/>
                <a:sym typeface="Montserrat Medium"/>
              </a:defRPr>
            </a:lvl1pPr>
            <a:lvl2pPr lvl="1">
              <a:lnSpc>
                <a:spcPct val="100000"/>
              </a:lnSpc>
              <a:spcBef>
                <a:spcPts val="0"/>
              </a:spcBef>
              <a:spcAft>
                <a:spcPts val="0"/>
              </a:spcAft>
              <a:buSzPts val="1500"/>
              <a:buNone/>
              <a:defRPr sz="1500" b="1"/>
            </a:lvl2pPr>
            <a:lvl3pPr lvl="2">
              <a:lnSpc>
                <a:spcPct val="100000"/>
              </a:lnSpc>
              <a:spcBef>
                <a:spcPts val="0"/>
              </a:spcBef>
              <a:spcAft>
                <a:spcPts val="0"/>
              </a:spcAft>
              <a:buSzPts val="1500"/>
              <a:buNone/>
              <a:defRPr sz="1500" b="1"/>
            </a:lvl3pPr>
            <a:lvl4pPr lvl="3">
              <a:lnSpc>
                <a:spcPct val="100000"/>
              </a:lnSpc>
              <a:spcBef>
                <a:spcPts val="0"/>
              </a:spcBef>
              <a:spcAft>
                <a:spcPts val="0"/>
              </a:spcAft>
              <a:buSzPts val="1500"/>
              <a:buNone/>
              <a:defRPr sz="1500" b="1"/>
            </a:lvl4pPr>
            <a:lvl5pPr lvl="4">
              <a:lnSpc>
                <a:spcPct val="100000"/>
              </a:lnSpc>
              <a:spcBef>
                <a:spcPts val="0"/>
              </a:spcBef>
              <a:spcAft>
                <a:spcPts val="0"/>
              </a:spcAft>
              <a:buSzPts val="1500"/>
              <a:buNone/>
              <a:defRPr sz="1500" b="1"/>
            </a:lvl5pPr>
            <a:lvl6pPr lvl="5">
              <a:lnSpc>
                <a:spcPct val="100000"/>
              </a:lnSpc>
              <a:spcBef>
                <a:spcPts val="0"/>
              </a:spcBef>
              <a:spcAft>
                <a:spcPts val="0"/>
              </a:spcAft>
              <a:buSzPts val="1500"/>
              <a:buNone/>
              <a:defRPr sz="1500" b="1"/>
            </a:lvl6pPr>
            <a:lvl7pPr lvl="6">
              <a:lnSpc>
                <a:spcPct val="100000"/>
              </a:lnSpc>
              <a:spcBef>
                <a:spcPts val="0"/>
              </a:spcBef>
              <a:spcAft>
                <a:spcPts val="0"/>
              </a:spcAft>
              <a:buSzPts val="1500"/>
              <a:buNone/>
              <a:defRPr sz="1500" b="1"/>
            </a:lvl7pPr>
            <a:lvl8pPr lvl="7">
              <a:lnSpc>
                <a:spcPct val="100000"/>
              </a:lnSpc>
              <a:spcBef>
                <a:spcPts val="0"/>
              </a:spcBef>
              <a:spcAft>
                <a:spcPts val="0"/>
              </a:spcAft>
              <a:buSzPts val="1500"/>
              <a:buNone/>
              <a:defRPr sz="1500" b="1"/>
            </a:lvl8pPr>
            <a:lvl9pPr lvl="8">
              <a:lnSpc>
                <a:spcPct val="100000"/>
              </a:lnSpc>
              <a:spcBef>
                <a:spcPts val="0"/>
              </a:spcBef>
              <a:spcAft>
                <a:spcPts val="0"/>
              </a:spcAft>
              <a:buSzPts val="1500"/>
              <a:buNone/>
              <a:defRPr sz="1500" b="1"/>
            </a:lvl9pPr>
          </a:lstStyle>
          <a:p>
            <a:endParaRPr/>
          </a:p>
        </p:txBody>
      </p:sp>
      <p:sp>
        <p:nvSpPr>
          <p:cNvPr id="34" name="Google Shape;34;p5"/>
          <p:cNvSpPr txBox="1">
            <a:spLocks noGrp="1"/>
          </p:cNvSpPr>
          <p:nvPr>
            <p:ph type="subTitle" idx="8"/>
          </p:nvPr>
        </p:nvSpPr>
        <p:spPr>
          <a:xfrm>
            <a:off x="1292489" y="2472433"/>
            <a:ext cx="27021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500">
                <a:solidFill>
                  <a:schemeClr val="dk1"/>
                </a:solidFill>
                <a:latin typeface="Montserrat Medium"/>
                <a:ea typeface="Montserrat Medium"/>
                <a:cs typeface="Montserrat Medium"/>
                <a:sym typeface="Montserrat Medium"/>
              </a:defRPr>
            </a:lvl1pPr>
            <a:lvl2pPr lvl="1">
              <a:lnSpc>
                <a:spcPct val="100000"/>
              </a:lnSpc>
              <a:spcBef>
                <a:spcPts val="0"/>
              </a:spcBef>
              <a:spcAft>
                <a:spcPts val="0"/>
              </a:spcAft>
              <a:buSzPts val="1500"/>
              <a:buNone/>
              <a:defRPr sz="1500" b="1"/>
            </a:lvl2pPr>
            <a:lvl3pPr lvl="2">
              <a:lnSpc>
                <a:spcPct val="100000"/>
              </a:lnSpc>
              <a:spcBef>
                <a:spcPts val="0"/>
              </a:spcBef>
              <a:spcAft>
                <a:spcPts val="0"/>
              </a:spcAft>
              <a:buSzPts val="1500"/>
              <a:buNone/>
              <a:defRPr sz="1500" b="1"/>
            </a:lvl3pPr>
            <a:lvl4pPr lvl="3">
              <a:lnSpc>
                <a:spcPct val="100000"/>
              </a:lnSpc>
              <a:spcBef>
                <a:spcPts val="0"/>
              </a:spcBef>
              <a:spcAft>
                <a:spcPts val="0"/>
              </a:spcAft>
              <a:buSzPts val="1500"/>
              <a:buNone/>
              <a:defRPr sz="1500" b="1"/>
            </a:lvl4pPr>
            <a:lvl5pPr lvl="4">
              <a:lnSpc>
                <a:spcPct val="100000"/>
              </a:lnSpc>
              <a:spcBef>
                <a:spcPts val="0"/>
              </a:spcBef>
              <a:spcAft>
                <a:spcPts val="0"/>
              </a:spcAft>
              <a:buSzPts val="1500"/>
              <a:buNone/>
              <a:defRPr sz="1500" b="1"/>
            </a:lvl5pPr>
            <a:lvl6pPr lvl="5">
              <a:lnSpc>
                <a:spcPct val="100000"/>
              </a:lnSpc>
              <a:spcBef>
                <a:spcPts val="0"/>
              </a:spcBef>
              <a:spcAft>
                <a:spcPts val="0"/>
              </a:spcAft>
              <a:buSzPts val="1500"/>
              <a:buNone/>
              <a:defRPr sz="1500" b="1"/>
            </a:lvl6pPr>
            <a:lvl7pPr lvl="6">
              <a:lnSpc>
                <a:spcPct val="100000"/>
              </a:lnSpc>
              <a:spcBef>
                <a:spcPts val="0"/>
              </a:spcBef>
              <a:spcAft>
                <a:spcPts val="0"/>
              </a:spcAft>
              <a:buSzPts val="1500"/>
              <a:buNone/>
              <a:defRPr sz="1500" b="1"/>
            </a:lvl7pPr>
            <a:lvl8pPr lvl="7">
              <a:lnSpc>
                <a:spcPct val="100000"/>
              </a:lnSpc>
              <a:spcBef>
                <a:spcPts val="0"/>
              </a:spcBef>
              <a:spcAft>
                <a:spcPts val="0"/>
              </a:spcAft>
              <a:buSzPts val="1500"/>
              <a:buNone/>
              <a:defRPr sz="1500" b="1"/>
            </a:lvl8pPr>
            <a:lvl9pPr lvl="8">
              <a:lnSpc>
                <a:spcPct val="100000"/>
              </a:lnSpc>
              <a:spcBef>
                <a:spcPts val="0"/>
              </a:spcBef>
              <a:spcAft>
                <a:spcPts val="0"/>
              </a:spcAft>
              <a:buSzPts val="1500"/>
              <a:buNone/>
              <a:defRPr sz="1500" b="1"/>
            </a:lvl9pPr>
          </a:lstStyle>
          <a:p>
            <a:endParaRPr/>
          </a:p>
        </p:txBody>
      </p:sp>
      <p:sp>
        <p:nvSpPr>
          <p:cNvPr id="35" name="Google Shape;35;p5"/>
          <p:cNvSpPr txBox="1">
            <a:spLocks noGrp="1"/>
          </p:cNvSpPr>
          <p:nvPr>
            <p:ph type="subTitle" idx="9"/>
          </p:nvPr>
        </p:nvSpPr>
        <p:spPr>
          <a:xfrm>
            <a:off x="1292489" y="3544000"/>
            <a:ext cx="27021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500">
                <a:solidFill>
                  <a:schemeClr val="dk1"/>
                </a:solidFill>
                <a:latin typeface="Montserrat Medium"/>
                <a:ea typeface="Montserrat Medium"/>
                <a:cs typeface="Montserrat Medium"/>
                <a:sym typeface="Montserrat Medium"/>
              </a:defRPr>
            </a:lvl1pPr>
            <a:lvl2pPr lvl="1">
              <a:lnSpc>
                <a:spcPct val="100000"/>
              </a:lnSpc>
              <a:spcBef>
                <a:spcPts val="0"/>
              </a:spcBef>
              <a:spcAft>
                <a:spcPts val="0"/>
              </a:spcAft>
              <a:buSzPts val="1500"/>
              <a:buNone/>
              <a:defRPr sz="1500" b="1"/>
            </a:lvl2pPr>
            <a:lvl3pPr lvl="2">
              <a:lnSpc>
                <a:spcPct val="100000"/>
              </a:lnSpc>
              <a:spcBef>
                <a:spcPts val="0"/>
              </a:spcBef>
              <a:spcAft>
                <a:spcPts val="0"/>
              </a:spcAft>
              <a:buSzPts val="1500"/>
              <a:buNone/>
              <a:defRPr sz="1500" b="1"/>
            </a:lvl3pPr>
            <a:lvl4pPr lvl="3">
              <a:lnSpc>
                <a:spcPct val="100000"/>
              </a:lnSpc>
              <a:spcBef>
                <a:spcPts val="0"/>
              </a:spcBef>
              <a:spcAft>
                <a:spcPts val="0"/>
              </a:spcAft>
              <a:buSzPts val="1500"/>
              <a:buNone/>
              <a:defRPr sz="1500" b="1"/>
            </a:lvl4pPr>
            <a:lvl5pPr lvl="4">
              <a:lnSpc>
                <a:spcPct val="100000"/>
              </a:lnSpc>
              <a:spcBef>
                <a:spcPts val="0"/>
              </a:spcBef>
              <a:spcAft>
                <a:spcPts val="0"/>
              </a:spcAft>
              <a:buSzPts val="1500"/>
              <a:buNone/>
              <a:defRPr sz="1500" b="1"/>
            </a:lvl5pPr>
            <a:lvl6pPr lvl="5">
              <a:lnSpc>
                <a:spcPct val="100000"/>
              </a:lnSpc>
              <a:spcBef>
                <a:spcPts val="0"/>
              </a:spcBef>
              <a:spcAft>
                <a:spcPts val="0"/>
              </a:spcAft>
              <a:buSzPts val="1500"/>
              <a:buNone/>
              <a:defRPr sz="1500" b="1"/>
            </a:lvl6pPr>
            <a:lvl7pPr lvl="6">
              <a:lnSpc>
                <a:spcPct val="100000"/>
              </a:lnSpc>
              <a:spcBef>
                <a:spcPts val="0"/>
              </a:spcBef>
              <a:spcAft>
                <a:spcPts val="0"/>
              </a:spcAft>
              <a:buSzPts val="1500"/>
              <a:buNone/>
              <a:defRPr sz="1500" b="1"/>
            </a:lvl7pPr>
            <a:lvl8pPr lvl="7">
              <a:lnSpc>
                <a:spcPct val="100000"/>
              </a:lnSpc>
              <a:spcBef>
                <a:spcPts val="0"/>
              </a:spcBef>
              <a:spcAft>
                <a:spcPts val="0"/>
              </a:spcAft>
              <a:buSzPts val="1500"/>
              <a:buNone/>
              <a:defRPr sz="1500" b="1"/>
            </a:lvl8pPr>
            <a:lvl9pPr lvl="8">
              <a:lnSpc>
                <a:spcPct val="100000"/>
              </a:lnSpc>
              <a:spcBef>
                <a:spcPts val="0"/>
              </a:spcBef>
              <a:spcAft>
                <a:spcPts val="0"/>
              </a:spcAft>
              <a:buSzPts val="1500"/>
              <a:buNone/>
              <a:defRPr sz="1500" b="1"/>
            </a:lvl9pPr>
          </a:lstStyle>
          <a:p>
            <a:endParaRPr/>
          </a:p>
        </p:txBody>
      </p:sp>
      <p:sp>
        <p:nvSpPr>
          <p:cNvPr id="36" name="Google Shape;36;p5"/>
          <p:cNvSpPr txBox="1">
            <a:spLocks noGrp="1"/>
          </p:cNvSpPr>
          <p:nvPr>
            <p:ph type="subTitle" idx="13"/>
          </p:nvPr>
        </p:nvSpPr>
        <p:spPr>
          <a:xfrm>
            <a:off x="4799202" y="1400867"/>
            <a:ext cx="27021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500">
                <a:solidFill>
                  <a:schemeClr val="dk1"/>
                </a:solidFill>
                <a:latin typeface="Montserrat Medium"/>
                <a:ea typeface="Montserrat Medium"/>
                <a:cs typeface="Montserrat Medium"/>
                <a:sym typeface="Montserrat Medium"/>
              </a:defRPr>
            </a:lvl1pPr>
            <a:lvl2pPr lvl="1">
              <a:lnSpc>
                <a:spcPct val="100000"/>
              </a:lnSpc>
              <a:spcBef>
                <a:spcPts val="0"/>
              </a:spcBef>
              <a:spcAft>
                <a:spcPts val="0"/>
              </a:spcAft>
              <a:buSzPts val="1500"/>
              <a:buNone/>
              <a:defRPr sz="1500" b="1"/>
            </a:lvl2pPr>
            <a:lvl3pPr lvl="2">
              <a:lnSpc>
                <a:spcPct val="100000"/>
              </a:lnSpc>
              <a:spcBef>
                <a:spcPts val="0"/>
              </a:spcBef>
              <a:spcAft>
                <a:spcPts val="0"/>
              </a:spcAft>
              <a:buSzPts val="1500"/>
              <a:buNone/>
              <a:defRPr sz="1500" b="1"/>
            </a:lvl3pPr>
            <a:lvl4pPr lvl="3">
              <a:lnSpc>
                <a:spcPct val="100000"/>
              </a:lnSpc>
              <a:spcBef>
                <a:spcPts val="0"/>
              </a:spcBef>
              <a:spcAft>
                <a:spcPts val="0"/>
              </a:spcAft>
              <a:buSzPts val="1500"/>
              <a:buNone/>
              <a:defRPr sz="1500" b="1"/>
            </a:lvl4pPr>
            <a:lvl5pPr lvl="4">
              <a:lnSpc>
                <a:spcPct val="100000"/>
              </a:lnSpc>
              <a:spcBef>
                <a:spcPts val="0"/>
              </a:spcBef>
              <a:spcAft>
                <a:spcPts val="0"/>
              </a:spcAft>
              <a:buSzPts val="1500"/>
              <a:buNone/>
              <a:defRPr sz="1500" b="1"/>
            </a:lvl5pPr>
            <a:lvl6pPr lvl="5">
              <a:lnSpc>
                <a:spcPct val="100000"/>
              </a:lnSpc>
              <a:spcBef>
                <a:spcPts val="0"/>
              </a:spcBef>
              <a:spcAft>
                <a:spcPts val="0"/>
              </a:spcAft>
              <a:buSzPts val="1500"/>
              <a:buNone/>
              <a:defRPr sz="1500" b="1"/>
            </a:lvl6pPr>
            <a:lvl7pPr lvl="6">
              <a:lnSpc>
                <a:spcPct val="100000"/>
              </a:lnSpc>
              <a:spcBef>
                <a:spcPts val="0"/>
              </a:spcBef>
              <a:spcAft>
                <a:spcPts val="0"/>
              </a:spcAft>
              <a:buSzPts val="1500"/>
              <a:buNone/>
              <a:defRPr sz="1500" b="1"/>
            </a:lvl7pPr>
            <a:lvl8pPr lvl="7">
              <a:lnSpc>
                <a:spcPct val="100000"/>
              </a:lnSpc>
              <a:spcBef>
                <a:spcPts val="0"/>
              </a:spcBef>
              <a:spcAft>
                <a:spcPts val="0"/>
              </a:spcAft>
              <a:buSzPts val="1500"/>
              <a:buNone/>
              <a:defRPr sz="1500" b="1"/>
            </a:lvl8pPr>
            <a:lvl9pPr lvl="8">
              <a:lnSpc>
                <a:spcPct val="100000"/>
              </a:lnSpc>
              <a:spcBef>
                <a:spcPts val="0"/>
              </a:spcBef>
              <a:spcAft>
                <a:spcPts val="0"/>
              </a:spcAft>
              <a:buSzPts val="1500"/>
              <a:buNone/>
              <a:defRPr sz="1500" b="1"/>
            </a:lvl9pPr>
          </a:lstStyle>
          <a:p>
            <a:endParaRPr/>
          </a:p>
        </p:txBody>
      </p:sp>
      <p:sp>
        <p:nvSpPr>
          <p:cNvPr id="37" name="Google Shape;37;p5"/>
          <p:cNvSpPr txBox="1">
            <a:spLocks noGrp="1"/>
          </p:cNvSpPr>
          <p:nvPr>
            <p:ph type="subTitle" idx="14"/>
          </p:nvPr>
        </p:nvSpPr>
        <p:spPr>
          <a:xfrm>
            <a:off x="4799202" y="2472431"/>
            <a:ext cx="27021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500">
                <a:solidFill>
                  <a:schemeClr val="dk1"/>
                </a:solidFill>
                <a:latin typeface="Montserrat Medium"/>
                <a:ea typeface="Montserrat Medium"/>
                <a:cs typeface="Montserrat Medium"/>
                <a:sym typeface="Montserrat Medium"/>
              </a:defRPr>
            </a:lvl1pPr>
            <a:lvl2pPr lvl="1">
              <a:lnSpc>
                <a:spcPct val="100000"/>
              </a:lnSpc>
              <a:spcBef>
                <a:spcPts val="0"/>
              </a:spcBef>
              <a:spcAft>
                <a:spcPts val="0"/>
              </a:spcAft>
              <a:buSzPts val="1500"/>
              <a:buNone/>
              <a:defRPr sz="1500" b="1"/>
            </a:lvl2pPr>
            <a:lvl3pPr lvl="2">
              <a:lnSpc>
                <a:spcPct val="100000"/>
              </a:lnSpc>
              <a:spcBef>
                <a:spcPts val="0"/>
              </a:spcBef>
              <a:spcAft>
                <a:spcPts val="0"/>
              </a:spcAft>
              <a:buSzPts val="1500"/>
              <a:buNone/>
              <a:defRPr sz="1500" b="1"/>
            </a:lvl3pPr>
            <a:lvl4pPr lvl="3">
              <a:lnSpc>
                <a:spcPct val="100000"/>
              </a:lnSpc>
              <a:spcBef>
                <a:spcPts val="0"/>
              </a:spcBef>
              <a:spcAft>
                <a:spcPts val="0"/>
              </a:spcAft>
              <a:buSzPts val="1500"/>
              <a:buNone/>
              <a:defRPr sz="1500" b="1"/>
            </a:lvl4pPr>
            <a:lvl5pPr lvl="4">
              <a:lnSpc>
                <a:spcPct val="100000"/>
              </a:lnSpc>
              <a:spcBef>
                <a:spcPts val="0"/>
              </a:spcBef>
              <a:spcAft>
                <a:spcPts val="0"/>
              </a:spcAft>
              <a:buSzPts val="1500"/>
              <a:buNone/>
              <a:defRPr sz="1500" b="1"/>
            </a:lvl5pPr>
            <a:lvl6pPr lvl="5">
              <a:lnSpc>
                <a:spcPct val="100000"/>
              </a:lnSpc>
              <a:spcBef>
                <a:spcPts val="0"/>
              </a:spcBef>
              <a:spcAft>
                <a:spcPts val="0"/>
              </a:spcAft>
              <a:buSzPts val="1500"/>
              <a:buNone/>
              <a:defRPr sz="1500" b="1"/>
            </a:lvl6pPr>
            <a:lvl7pPr lvl="6">
              <a:lnSpc>
                <a:spcPct val="100000"/>
              </a:lnSpc>
              <a:spcBef>
                <a:spcPts val="0"/>
              </a:spcBef>
              <a:spcAft>
                <a:spcPts val="0"/>
              </a:spcAft>
              <a:buSzPts val="1500"/>
              <a:buNone/>
              <a:defRPr sz="1500" b="1"/>
            </a:lvl7pPr>
            <a:lvl8pPr lvl="7">
              <a:lnSpc>
                <a:spcPct val="100000"/>
              </a:lnSpc>
              <a:spcBef>
                <a:spcPts val="0"/>
              </a:spcBef>
              <a:spcAft>
                <a:spcPts val="0"/>
              </a:spcAft>
              <a:buSzPts val="1500"/>
              <a:buNone/>
              <a:defRPr sz="1500" b="1"/>
            </a:lvl8pPr>
            <a:lvl9pPr lvl="8">
              <a:lnSpc>
                <a:spcPct val="100000"/>
              </a:lnSpc>
              <a:spcBef>
                <a:spcPts val="0"/>
              </a:spcBef>
              <a:spcAft>
                <a:spcPts val="0"/>
              </a:spcAft>
              <a:buSzPts val="1500"/>
              <a:buNone/>
              <a:defRPr sz="1500" b="1"/>
            </a:lvl9pPr>
          </a:lstStyle>
          <a:p>
            <a:endParaRPr/>
          </a:p>
        </p:txBody>
      </p:sp>
      <p:sp>
        <p:nvSpPr>
          <p:cNvPr id="38" name="Google Shape;38;p5"/>
          <p:cNvSpPr txBox="1">
            <a:spLocks noGrp="1"/>
          </p:cNvSpPr>
          <p:nvPr>
            <p:ph type="subTitle" idx="15"/>
          </p:nvPr>
        </p:nvSpPr>
        <p:spPr>
          <a:xfrm>
            <a:off x="4799202" y="3543996"/>
            <a:ext cx="27021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500">
                <a:solidFill>
                  <a:schemeClr val="dk1"/>
                </a:solidFill>
                <a:latin typeface="Montserrat Medium"/>
                <a:ea typeface="Montserrat Medium"/>
                <a:cs typeface="Montserrat Medium"/>
                <a:sym typeface="Montserrat Medium"/>
              </a:defRPr>
            </a:lvl1pPr>
            <a:lvl2pPr lvl="1">
              <a:lnSpc>
                <a:spcPct val="100000"/>
              </a:lnSpc>
              <a:spcBef>
                <a:spcPts val="0"/>
              </a:spcBef>
              <a:spcAft>
                <a:spcPts val="0"/>
              </a:spcAft>
              <a:buSzPts val="1500"/>
              <a:buNone/>
              <a:defRPr sz="1500" b="1"/>
            </a:lvl2pPr>
            <a:lvl3pPr lvl="2">
              <a:lnSpc>
                <a:spcPct val="100000"/>
              </a:lnSpc>
              <a:spcBef>
                <a:spcPts val="0"/>
              </a:spcBef>
              <a:spcAft>
                <a:spcPts val="0"/>
              </a:spcAft>
              <a:buSzPts val="1500"/>
              <a:buNone/>
              <a:defRPr sz="1500" b="1"/>
            </a:lvl3pPr>
            <a:lvl4pPr lvl="3">
              <a:lnSpc>
                <a:spcPct val="100000"/>
              </a:lnSpc>
              <a:spcBef>
                <a:spcPts val="0"/>
              </a:spcBef>
              <a:spcAft>
                <a:spcPts val="0"/>
              </a:spcAft>
              <a:buSzPts val="1500"/>
              <a:buNone/>
              <a:defRPr sz="1500" b="1"/>
            </a:lvl4pPr>
            <a:lvl5pPr lvl="4">
              <a:lnSpc>
                <a:spcPct val="100000"/>
              </a:lnSpc>
              <a:spcBef>
                <a:spcPts val="0"/>
              </a:spcBef>
              <a:spcAft>
                <a:spcPts val="0"/>
              </a:spcAft>
              <a:buSzPts val="1500"/>
              <a:buNone/>
              <a:defRPr sz="1500" b="1"/>
            </a:lvl5pPr>
            <a:lvl6pPr lvl="5">
              <a:lnSpc>
                <a:spcPct val="100000"/>
              </a:lnSpc>
              <a:spcBef>
                <a:spcPts val="0"/>
              </a:spcBef>
              <a:spcAft>
                <a:spcPts val="0"/>
              </a:spcAft>
              <a:buSzPts val="1500"/>
              <a:buNone/>
              <a:defRPr sz="1500" b="1"/>
            </a:lvl6pPr>
            <a:lvl7pPr lvl="6">
              <a:lnSpc>
                <a:spcPct val="100000"/>
              </a:lnSpc>
              <a:spcBef>
                <a:spcPts val="0"/>
              </a:spcBef>
              <a:spcAft>
                <a:spcPts val="0"/>
              </a:spcAft>
              <a:buSzPts val="1500"/>
              <a:buNone/>
              <a:defRPr sz="1500" b="1"/>
            </a:lvl7pPr>
            <a:lvl8pPr lvl="7">
              <a:lnSpc>
                <a:spcPct val="100000"/>
              </a:lnSpc>
              <a:spcBef>
                <a:spcPts val="0"/>
              </a:spcBef>
              <a:spcAft>
                <a:spcPts val="0"/>
              </a:spcAft>
              <a:buSzPts val="1500"/>
              <a:buNone/>
              <a:defRPr sz="1500" b="1"/>
            </a:lvl8pPr>
            <a:lvl9pPr lvl="8">
              <a:lnSpc>
                <a:spcPct val="100000"/>
              </a:lnSpc>
              <a:spcBef>
                <a:spcPts val="0"/>
              </a:spcBef>
              <a:spcAft>
                <a:spcPts val="0"/>
              </a:spcAft>
              <a:buSzPts val="1500"/>
              <a:buNone/>
              <a:defRPr sz="1500" b="1"/>
            </a:lvl9pPr>
          </a:lstStyle>
          <a:p>
            <a:endParaRPr/>
          </a:p>
        </p:txBody>
      </p:sp>
      <p:sp>
        <p:nvSpPr>
          <p:cNvPr id="39" name="Google Shape;39;p5"/>
          <p:cNvSpPr/>
          <p:nvPr/>
        </p:nvSpPr>
        <p:spPr>
          <a:xfrm>
            <a:off x="0" y="0"/>
            <a:ext cx="3468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dy and Photo">
  <p:cSld name="TITLE_AND_BODY_1">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16500" y="216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2" name="Google Shape;62;p9"/>
          <p:cNvSpPr txBox="1">
            <a:spLocks noGrp="1"/>
          </p:cNvSpPr>
          <p:nvPr>
            <p:ph type="body" idx="1"/>
          </p:nvPr>
        </p:nvSpPr>
        <p:spPr>
          <a:xfrm>
            <a:off x="663300" y="983100"/>
            <a:ext cx="4284000" cy="3416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sz="15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3" name="Google Shape;6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9"/>
          <p:cNvSpPr/>
          <p:nvPr/>
        </p:nvSpPr>
        <p:spPr>
          <a:xfrm>
            <a:off x="0" y="0"/>
            <a:ext cx="3468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a:spLocks noGrp="1"/>
          </p:cNvSpPr>
          <p:nvPr>
            <p:ph type="pic" idx="2"/>
          </p:nvPr>
        </p:nvSpPr>
        <p:spPr>
          <a:xfrm>
            <a:off x="5263800" y="983100"/>
            <a:ext cx="3346200" cy="3177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2">
  <p:cSld name="CUSTOM_6_2">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868975" y="1708013"/>
            <a:ext cx="2175300" cy="527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2000"/>
              <a:buNone/>
              <a:defRPr sz="2000">
                <a:solidFill>
                  <a:schemeClr val="accent5"/>
                </a:solidFill>
              </a:defRPr>
            </a:lvl1pPr>
            <a:lvl2pPr lvl="1" algn="ctr">
              <a:spcBef>
                <a:spcPts val="0"/>
              </a:spcBef>
              <a:spcAft>
                <a:spcPts val="0"/>
              </a:spcAft>
              <a:buClr>
                <a:schemeClr val="accent5"/>
              </a:buClr>
              <a:buSzPts val="2000"/>
              <a:buNone/>
              <a:defRPr sz="2000">
                <a:solidFill>
                  <a:schemeClr val="accent5"/>
                </a:solidFill>
              </a:defRPr>
            </a:lvl2pPr>
            <a:lvl3pPr lvl="2" algn="ctr">
              <a:spcBef>
                <a:spcPts val="0"/>
              </a:spcBef>
              <a:spcAft>
                <a:spcPts val="0"/>
              </a:spcAft>
              <a:buClr>
                <a:schemeClr val="accent5"/>
              </a:buClr>
              <a:buSzPts val="2000"/>
              <a:buNone/>
              <a:defRPr sz="2000">
                <a:solidFill>
                  <a:schemeClr val="accent5"/>
                </a:solidFill>
              </a:defRPr>
            </a:lvl3pPr>
            <a:lvl4pPr lvl="3" algn="ctr">
              <a:spcBef>
                <a:spcPts val="0"/>
              </a:spcBef>
              <a:spcAft>
                <a:spcPts val="0"/>
              </a:spcAft>
              <a:buClr>
                <a:schemeClr val="accent5"/>
              </a:buClr>
              <a:buSzPts val="2000"/>
              <a:buNone/>
              <a:defRPr sz="2000">
                <a:solidFill>
                  <a:schemeClr val="accent5"/>
                </a:solidFill>
              </a:defRPr>
            </a:lvl4pPr>
            <a:lvl5pPr lvl="4" algn="ctr">
              <a:spcBef>
                <a:spcPts val="0"/>
              </a:spcBef>
              <a:spcAft>
                <a:spcPts val="0"/>
              </a:spcAft>
              <a:buClr>
                <a:schemeClr val="accent5"/>
              </a:buClr>
              <a:buSzPts val="2000"/>
              <a:buNone/>
              <a:defRPr sz="2000">
                <a:solidFill>
                  <a:schemeClr val="accent5"/>
                </a:solidFill>
              </a:defRPr>
            </a:lvl5pPr>
            <a:lvl6pPr lvl="5" algn="ctr">
              <a:spcBef>
                <a:spcPts val="0"/>
              </a:spcBef>
              <a:spcAft>
                <a:spcPts val="0"/>
              </a:spcAft>
              <a:buClr>
                <a:schemeClr val="accent5"/>
              </a:buClr>
              <a:buSzPts val="2000"/>
              <a:buNone/>
              <a:defRPr sz="2000">
                <a:solidFill>
                  <a:schemeClr val="accent5"/>
                </a:solidFill>
              </a:defRPr>
            </a:lvl6pPr>
            <a:lvl7pPr lvl="6" algn="ctr">
              <a:spcBef>
                <a:spcPts val="0"/>
              </a:spcBef>
              <a:spcAft>
                <a:spcPts val="0"/>
              </a:spcAft>
              <a:buClr>
                <a:schemeClr val="accent5"/>
              </a:buClr>
              <a:buSzPts val="2000"/>
              <a:buNone/>
              <a:defRPr sz="2000">
                <a:solidFill>
                  <a:schemeClr val="accent5"/>
                </a:solidFill>
              </a:defRPr>
            </a:lvl7pPr>
            <a:lvl8pPr lvl="7" algn="ctr">
              <a:spcBef>
                <a:spcPts val="0"/>
              </a:spcBef>
              <a:spcAft>
                <a:spcPts val="0"/>
              </a:spcAft>
              <a:buClr>
                <a:schemeClr val="accent5"/>
              </a:buClr>
              <a:buSzPts val="2000"/>
              <a:buNone/>
              <a:defRPr sz="2000">
                <a:solidFill>
                  <a:schemeClr val="accent5"/>
                </a:solidFill>
              </a:defRPr>
            </a:lvl8pPr>
            <a:lvl9pPr lvl="8" algn="ctr">
              <a:spcBef>
                <a:spcPts val="0"/>
              </a:spcBef>
              <a:spcAft>
                <a:spcPts val="0"/>
              </a:spcAft>
              <a:buClr>
                <a:schemeClr val="accent5"/>
              </a:buClr>
              <a:buSzPts val="2000"/>
              <a:buNone/>
              <a:defRPr sz="2000">
                <a:solidFill>
                  <a:schemeClr val="accent5"/>
                </a:solidFill>
              </a:defRPr>
            </a:lvl9pPr>
          </a:lstStyle>
          <a:p>
            <a:endParaRPr/>
          </a:p>
        </p:txBody>
      </p:sp>
      <p:sp>
        <p:nvSpPr>
          <p:cNvPr id="83" name="Google Shape;83;p11"/>
          <p:cNvSpPr txBox="1">
            <a:spLocks noGrp="1"/>
          </p:cNvSpPr>
          <p:nvPr>
            <p:ph type="subTitle" idx="1"/>
          </p:nvPr>
        </p:nvSpPr>
        <p:spPr>
          <a:xfrm>
            <a:off x="830575" y="2630725"/>
            <a:ext cx="2252100" cy="118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84" name="Google Shape;84;p11"/>
          <p:cNvSpPr txBox="1">
            <a:spLocks noGrp="1"/>
          </p:cNvSpPr>
          <p:nvPr>
            <p:ph type="title" idx="2"/>
          </p:nvPr>
        </p:nvSpPr>
        <p:spPr>
          <a:xfrm>
            <a:off x="3484350" y="1708013"/>
            <a:ext cx="2175300" cy="527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2000"/>
              <a:buNone/>
              <a:defRPr sz="2000">
                <a:solidFill>
                  <a:schemeClr val="accent5"/>
                </a:solidFill>
              </a:defRPr>
            </a:lvl1pPr>
            <a:lvl2pPr lvl="1" algn="ctr">
              <a:spcBef>
                <a:spcPts val="0"/>
              </a:spcBef>
              <a:spcAft>
                <a:spcPts val="0"/>
              </a:spcAft>
              <a:buClr>
                <a:schemeClr val="accent5"/>
              </a:buClr>
              <a:buSzPts val="2000"/>
              <a:buNone/>
              <a:defRPr sz="2000">
                <a:solidFill>
                  <a:schemeClr val="accent5"/>
                </a:solidFill>
              </a:defRPr>
            </a:lvl2pPr>
            <a:lvl3pPr lvl="2" algn="ctr">
              <a:spcBef>
                <a:spcPts val="0"/>
              </a:spcBef>
              <a:spcAft>
                <a:spcPts val="0"/>
              </a:spcAft>
              <a:buClr>
                <a:schemeClr val="accent5"/>
              </a:buClr>
              <a:buSzPts val="2000"/>
              <a:buNone/>
              <a:defRPr sz="2000">
                <a:solidFill>
                  <a:schemeClr val="accent5"/>
                </a:solidFill>
              </a:defRPr>
            </a:lvl3pPr>
            <a:lvl4pPr lvl="3" algn="ctr">
              <a:spcBef>
                <a:spcPts val="0"/>
              </a:spcBef>
              <a:spcAft>
                <a:spcPts val="0"/>
              </a:spcAft>
              <a:buClr>
                <a:schemeClr val="accent5"/>
              </a:buClr>
              <a:buSzPts val="2000"/>
              <a:buNone/>
              <a:defRPr sz="2000">
                <a:solidFill>
                  <a:schemeClr val="accent5"/>
                </a:solidFill>
              </a:defRPr>
            </a:lvl4pPr>
            <a:lvl5pPr lvl="4" algn="ctr">
              <a:spcBef>
                <a:spcPts val="0"/>
              </a:spcBef>
              <a:spcAft>
                <a:spcPts val="0"/>
              </a:spcAft>
              <a:buClr>
                <a:schemeClr val="accent5"/>
              </a:buClr>
              <a:buSzPts val="2000"/>
              <a:buNone/>
              <a:defRPr sz="2000">
                <a:solidFill>
                  <a:schemeClr val="accent5"/>
                </a:solidFill>
              </a:defRPr>
            </a:lvl5pPr>
            <a:lvl6pPr lvl="5" algn="ctr">
              <a:spcBef>
                <a:spcPts val="0"/>
              </a:spcBef>
              <a:spcAft>
                <a:spcPts val="0"/>
              </a:spcAft>
              <a:buClr>
                <a:schemeClr val="accent5"/>
              </a:buClr>
              <a:buSzPts val="2000"/>
              <a:buNone/>
              <a:defRPr sz="2000">
                <a:solidFill>
                  <a:schemeClr val="accent5"/>
                </a:solidFill>
              </a:defRPr>
            </a:lvl6pPr>
            <a:lvl7pPr lvl="6" algn="ctr">
              <a:spcBef>
                <a:spcPts val="0"/>
              </a:spcBef>
              <a:spcAft>
                <a:spcPts val="0"/>
              </a:spcAft>
              <a:buClr>
                <a:schemeClr val="accent5"/>
              </a:buClr>
              <a:buSzPts val="2000"/>
              <a:buNone/>
              <a:defRPr sz="2000">
                <a:solidFill>
                  <a:schemeClr val="accent5"/>
                </a:solidFill>
              </a:defRPr>
            </a:lvl7pPr>
            <a:lvl8pPr lvl="7" algn="ctr">
              <a:spcBef>
                <a:spcPts val="0"/>
              </a:spcBef>
              <a:spcAft>
                <a:spcPts val="0"/>
              </a:spcAft>
              <a:buClr>
                <a:schemeClr val="accent5"/>
              </a:buClr>
              <a:buSzPts val="2000"/>
              <a:buNone/>
              <a:defRPr sz="2000">
                <a:solidFill>
                  <a:schemeClr val="accent5"/>
                </a:solidFill>
              </a:defRPr>
            </a:lvl8pPr>
            <a:lvl9pPr lvl="8" algn="ctr">
              <a:spcBef>
                <a:spcPts val="0"/>
              </a:spcBef>
              <a:spcAft>
                <a:spcPts val="0"/>
              </a:spcAft>
              <a:buClr>
                <a:schemeClr val="accent5"/>
              </a:buClr>
              <a:buSzPts val="2000"/>
              <a:buNone/>
              <a:defRPr sz="2000">
                <a:solidFill>
                  <a:schemeClr val="accent5"/>
                </a:solidFill>
              </a:defRPr>
            </a:lvl9pPr>
          </a:lstStyle>
          <a:p>
            <a:endParaRPr/>
          </a:p>
        </p:txBody>
      </p:sp>
      <p:sp>
        <p:nvSpPr>
          <p:cNvPr id="85" name="Google Shape;85;p11"/>
          <p:cNvSpPr txBox="1">
            <a:spLocks noGrp="1"/>
          </p:cNvSpPr>
          <p:nvPr>
            <p:ph type="subTitle" idx="3"/>
          </p:nvPr>
        </p:nvSpPr>
        <p:spPr>
          <a:xfrm>
            <a:off x="3445950" y="2630725"/>
            <a:ext cx="2252100" cy="118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86" name="Google Shape;86;p11"/>
          <p:cNvSpPr txBox="1">
            <a:spLocks noGrp="1"/>
          </p:cNvSpPr>
          <p:nvPr>
            <p:ph type="title" idx="4"/>
          </p:nvPr>
        </p:nvSpPr>
        <p:spPr>
          <a:xfrm>
            <a:off x="6099725" y="1708013"/>
            <a:ext cx="2175300" cy="527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2000"/>
              <a:buNone/>
              <a:defRPr sz="2000">
                <a:solidFill>
                  <a:schemeClr val="accent5"/>
                </a:solidFill>
              </a:defRPr>
            </a:lvl1pPr>
            <a:lvl2pPr lvl="1" algn="ctr">
              <a:spcBef>
                <a:spcPts val="0"/>
              </a:spcBef>
              <a:spcAft>
                <a:spcPts val="0"/>
              </a:spcAft>
              <a:buClr>
                <a:schemeClr val="accent5"/>
              </a:buClr>
              <a:buSzPts val="2000"/>
              <a:buNone/>
              <a:defRPr sz="2000">
                <a:solidFill>
                  <a:schemeClr val="accent5"/>
                </a:solidFill>
              </a:defRPr>
            </a:lvl2pPr>
            <a:lvl3pPr lvl="2" algn="ctr">
              <a:spcBef>
                <a:spcPts val="0"/>
              </a:spcBef>
              <a:spcAft>
                <a:spcPts val="0"/>
              </a:spcAft>
              <a:buClr>
                <a:schemeClr val="accent5"/>
              </a:buClr>
              <a:buSzPts val="2000"/>
              <a:buNone/>
              <a:defRPr sz="2000">
                <a:solidFill>
                  <a:schemeClr val="accent5"/>
                </a:solidFill>
              </a:defRPr>
            </a:lvl3pPr>
            <a:lvl4pPr lvl="3" algn="ctr">
              <a:spcBef>
                <a:spcPts val="0"/>
              </a:spcBef>
              <a:spcAft>
                <a:spcPts val="0"/>
              </a:spcAft>
              <a:buClr>
                <a:schemeClr val="accent5"/>
              </a:buClr>
              <a:buSzPts val="2000"/>
              <a:buNone/>
              <a:defRPr sz="2000">
                <a:solidFill>
                  <a:schemeClr val="accent5"/>
                </a:solidFill>
              </a:defRPr>
            </a:lvl4pPr>
            <a:lvl5pPr lvl="4" algn="ctr">
              <a:spcBef>
                <a:spcPts val="0"/>
              </a:spcBef>
              <a:spcAft>
                <a:spcPts val="0"/>
              </a:spcAft>
              <a:buClr>
                <a:schemeClr val="accent5"/>
              </a:buClr>
              <a:buSzPts val="2000"/>
              <a:buNone/>
              <a:defRPr sz="2000">
                <a:solidFill>
                  <a:schemeClr val="accent5"/>
                </a:solidFill>
              </a:defRPr>
            </a:lvl5pPr>
            <a:lvl6pPr lvl="5" algn="ctr">
              <a:spcBef>
                <a:spcPts val="0"/>
              </a:spcBef>
              <a:spcAft>
                <a:spcPts val="0"/>
              </a:spcAft>
              <a:buClr>
                <a:schemeClr val="accent5"/>
              </a:buClr>
              <a:buSzPts val="2000"/>
              <a:buNone/>
              <a:defRPr sz="2000">
                <a:solidFill>
                  <a:schemeClr val="accent5"/>
                </a:solidFill>
              </a:defRPr>
            </a:lvl6pPr>
            <a:lvl7pPr lvl="6" algn="ctr">
              <a:spcBef>
                <a:spcPts val="0"/>
              </a:spcBef>
              <a:spcAft>
                <a:spcPts val="0"/>
              </a:spcAft>
              <a:buClr>
                <a:schemeClr val="accent5"/>
              </a:buClr>
              <a:buSzPts val="2000"/>
              <a:buNone/>
              <a:defRPr sz="2000">
                <a:solidFill>
                  <a:schemeClr val="accent5"/>
                </a:solidFill>
              </a:defRPr>
            </a:lvl7pPr>
            <a:lvl8pPr lvl="7" algn="ctr">
              <a:spcBef>
                <a:spcPts val="0"/>
              </a:spcBef>
              <a:spcAft>
                <a:spcPts val="0"/>
              </a:spcAft>
              <a:buClr>
                <a:schemeClr val="accent5"/>
              </a:buClr>
              <a:buSzPts val="2000"/>
              <a:buNone/>
              <a:defRPr sz="2000">
                <a:solidFill>
                  <a:schemeClr val="accent5"/>
                </a:solidFill>
              </a:defRPr>
            </a:lvl8pPr>
            <a:lvl9pPr lvl="8" algn="ctr">
              <a:spcBef>
                <a:spcPts val="0"/>
              </a:spcBef>
              <a:spcAft>
                <a:spcPts val="0"/>
              </a:spcAft>
              <a:buClr>
                <a:schemeClr val="accent5"/>
              </a:buClr>
              <a:buSzPts val="2000"/>
              <a:buNone/>
              <a:defRPr sz="2000">
                <a:solidFill>
                  <a:schemeClr val="accent5"/>
                </a:solidFill>
              </a:defRPr>
            </a:lvl9pPr>
          </a:lstStyle>
          <a:p>
            <a:endParaRPr/>
          </a:p>
        </p:txBody>
      </p:sp>
      <p:sp>
        <p:nvSpPr>
          <p:cNvPr id="87" name="Google Shape;87;p11"/>
          <p:cNvSpPr txBox="1">
            <a:spLocks noGrp="1"/>
          </p:cNvSpPr>
          <p:nvPr>
            <p:ph type="subTitle" idx="5"/>
          </p:nvPr>
        </p:nvSpPr>
        <p:spPr>
          <a:xfrm>
            <a:off x="6061325" y="2630725"/>
            <a:ext cx="2252100" cy="118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88" name="Google Shape;88;p11"/>
          <p:cNvSpPr txBox="1">
            <a:spLocks noGrp="1"/>
          </p:cNvSpPr>
          <p:nvPr>
            <p:ph type="title" idx="6"/>
          </p:nvPr>
        </p:nvSpPr>
        <p:spPr>
          <a:xfrm>
            <a:off x="571025" y="230450"/>
            <a:ext cx="7704000" cy="571800"/>
          </a:xfrm>
          <a:prstGeom prst="rect">
            <a:avLst/>
          </a:prstGeom>
        </p:spPr>
        <p:txBody>
          <a:bodyPr spcFirstLastPara="1" wrap="square" lIns="91425" tIns="91425" rIns="91425" bIns="91425" anchor="ctr" anchorCtr="0">
            <a:noAutofit/>
          </a:bodyPr>
          <a:lstStyle>
            <a:lvl1pPr lvl="0">
              <a:spcBef>
                <a:spcPts val="0"/>
              </a:spcBef>
              <a:spcAft>
                <a:spcPts val="0"/>
              </a:spcAft>
              <a:buSzPts val="2600"/>
              <a:buNone/>
              <a:defRPr sz="26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11"/>
          <p:cNvSpPr/>
          <p:nvPr/>
        </p:nvSpPr>
        <p:spPr>
          <a:xfrm>
            <a:off x="0" y="0"/>
            <a:ext cx="3468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and body">
  <p:cSld name="CUSTOM_9">
    <p:spTree>
      <p:nvGrpSpPr>
        <p:cNvPr id="1" name="Shape 90"/>
        <p:cNvGrpSpPr/>
        <p:nvPr/>
      </p:nvGrpSpPr>
      <p:grpSpPr>
        <a:xfrm>
          <a:off x="0" y="0"/>
          <a:ext cx="0" cy="0"/>
          <a:chOff x="0" y="0"/>
          <a:chExt cx="0" cy="0"/>
        </a:xfrm>
      </p:grpSpPr>
      <p:sp>
        <p:nvSpPr>
          <p:cNvPr id="91" name="Google Shape;91;p12"/>
          <p:cNvSpPr/>
          <p:nvPr/>
        </p:nvSpPr>
        <p:spPr>
          <a:xfrm>
            <a:off x="0" y="0"/>
            <a:ext cx="3468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a:spLocks noGrp="1"/>
          </p:cNvSpPr>
          <p:nvPr>
            <p:ph type="pic" idx="2"/>
          </p:nvPr>
        </p:nvSpPr>
        <p:spPr>
          <a:xfrm>
            <a:off x="350925" y="10025"/>
            <a:ext cx="3338700" cy="5143500"/>
          </a:xfrm>
          <a:prstGeom prst="rect">
            <a:avLst/>
          </a:prstGeom>
          <a:noFill/>
          <a:ln>
            <a:noFill/>
          </a:ln>
        </p:spPr>
      </p:sp>
      <p:sp>
        <p:nvSpPr>
          <p:cNvPr id="93" name="Google Shape;93;p12"/>
          <p:cNvSpPr txBox="1">
            <a:spLocks noGrp="1"/>
          </p:cNvSpPr>
          <p:nvPr>
            <p:ph type="title"/>
          </p:nvPr>
        </p:nvSpPr>
        <p:spPr>
          <a:xfrm>
            <a:off x="3940350" y="216425"/>
            <a:ext cx="5196900" cy="572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12"/>
          <p:cNvSpPr txBox="1">
            <a:spLocks noGrp="1"/>
          </p:cNvSpPr>
          <p:nvPr>
            <p:ph type="body" idx="1"/>
          </p:nvPr>
        </p:nvSpPr>
        <p:spPr>
          <a:xfrm>
            <a:off x="4067600" y="1313950"/>
            <a:ext cx="4755600" cy="35487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sz="15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and Subtitle">
  <p:cSld name="CUSTOM_9_1">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691825" y="1303650"/>
            <a:ext cx="3840000" cy="2084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2" name="Google Shape;102;p14"/>
          <p:cNvSpPr txBox="1">
            <a:spLocks noGrp="1"/>
          </p:cNvSpPr>
          <p:nvPr>
            <p:ph type="subTitle" idx="1"/>
          </p:nvPr>
        </p:nvSpPr>
        <p:spPr>
          <a:xfrm>
            <a:off x="691825" y="3292375"/>
            <a:ext cx="3840000" cy="1004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a:p>
        </p:txBody>
      </p:sp>
      <p:sp>
        <p:nvSpPr>
          <p:cNvPr id="103" name="Google Shape;103;p14"/>
          <p:cNvSpPr/>
          <p:nvPr/>
        </p:nvSpPr>
        <p:spPr>
          <a:xfrm>
            <a:off x="0" y="0"/>
            <a:ext cx="3468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a:spLocks noGrp="1"/>
          </p:cNvSpPr>
          <p:nvPr>
            <p:ph type="pic" idx="2"/>
          </p:nvPr>
        </p:nvSpPr>
        <p:spPr>
          <a:xfrm>
            <a:off x="5424300" y="10025"/>
            <a:ext cx="3719700" cy="51435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3">
  <p:cSld name="CUSTOM_10">
    <p:spTree>
      <p:nvGrpSpPr>
        <p:cNvPr id="1" name="Shape 1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5" r:id="rId4"/>
    <p:sldLayoutId id="2147483657" r:id="rId5"/>
    <p:sldLayoutId id="2147483658" r:id="rId6"/>
    <p:sldLayoutId id="2147483660"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epartment.flemingcollege.ca/ro/ancillary-fe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sfcollege.sharepoint.com/sites/StdExperience-CEnglishworkingfolder/Shared%20Documents/General/Student%20Governments/Ancillary%20Fees/Athletics%20Ancillary%20Fee%20Protocol%20Agreement%202023-2028%20%20(1)%20(1).pdf" TargetMode="External"/><Relationship Id="rId2" Type="http://schemas.openxmlformats.org/officeDocument/2006/relationships/hyperlink" Target="https://ssfcollege.sharepoint.com/sites/StdExperience-CEnglishworkingfolder/Shared%20Documents/General/Student%20Governments/Ancillary%20Fees/Compulsory%20Ancillary%20Fee%20Protocol%20Agreement%202023-2028%20(1)%20(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7"/>
          <p:cNvSpPr/>
          <p:nvPr/>
        </p:nvSpPr>
        <p:spPr>
          <a:xfrm>
            <a:off x="817050" y="781650"/>
            <a:ext cx="7509900" cy="3580200"/>
          </a:xfrm>
          <a:prstGeom prst="rect">
            <a:avLst/>
          </a:prstGeom>
          <a:solidFill>
            <a:srgbClr val="000000">
              <a:alpha val="74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txBox="1"/>
          <p:nvPr/>
        </p:nvSpPr>
        <p:spPr>
          <a:xfrm>
            <a:off x="1711200" y="2670675"/>
            <a:ext cx="5826000" cy="54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rgbClr val="FFFFFF"/>
                </a:solidFill>
                <a:latin typeface="Montserrat Black"/>
                <a:ea typeface="Montserrat Black"/>
                <a:cs typeface="Montserrat Black"/>
                <a:sym typeface="Montserrat Black"/>
              </a:rPr>
              <a:t>Student Ancillary Fees</a:t>
            </a:r>
            <a:endParaRPr sz="2600" dirty="0">
              <a:solidFill>
                <a:srgbClr val="FFFFFF"/>
              </a:solidFill>
              <a:latin typeface="Montserrat Black"/>
              <a:ea typeface="Montserrat Black"/>
              <a:cs typeface="Montserrat Black"/>
              <a:sym typeface="Montserrat Black"/>
            </a:endParaRPr>
          </a:p>
        </p:txBody>
      </p:sp>
      <p:sp>
        <p:nvSpPr>
          <p:cNvPr id="120" name="Google Shape;120;p17"/>
          <p:cNvSpPr txBox="1"/>
          <p:nvPr/>
        </p:nvSpPr>
        <p:spPr>
          <a:xfrm>
            <a:off x="1711200" y="1292875"/>
            <a:ext cx="5826000" cy="9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600">
              <a:solidFill>
                <a:srgbClr val="FFFFFF"/>
              </a:solidFill>
              <a:latin typeface="Montserrat Black"/>
              <a:ea typeface="Montserrat Black"/>
              <a:cs typeface="Montserrat Black"/>
              <a:sym typeface="Montserrat Black"/>
            </a:endParaRPr>
          </a:p>
        </p:txBody>
      </p:sp>
      <p:pic>
        <p:nvPicPr>
          <p:cNvPr id="121" name="Google Shape;121;p17" title="White.png"/>
          <p:cNvPicPr preferRelativeResize="0"/>
          <p:nvPr/>
        </p:nvPicPr>
        <p:blipFill>
          <a:blip r:embed="rId4">
            <a:alphaModFix/>
          </a:blip>
          <a:stretch>
            <a:fillRect/>
          </a:stretch>
        </p:blipFill>
        <p:spPr>
          <a:xfrm>
            <a:off x="3123500" y="1182876"/>
            <a:ext cx="2896998" cy="1108999"/>
          </a:xfrm>
          <a:prstGeom prst="rect">
            <a:avLst/>
          </a:prstGeom>
          <a:noFill/>
          <a:ln>
            <a:noFill/>
          </a:ln>
        </p:spPr>
      </p:pic>
      <p:sp>
        <p:nvSpPr>
          <p:cNvPr id="122" name="Google Shape;122;p17"/>
          <p:cNvSpPr txBox="1"/>
          <p:nvPr/>
        </p:nvSpPr>
        <p:spPr>
          <a:xfrm>
            <a:off x="3124200" y="3356675"/>
            <a:ext cx="3000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dirty="0">
                <a:solidFill>
                  <a:schemeClr val="lt1"/>
                </a:solidFill>
                <a:latin typeface="Montserrat Black"/>
                <a:ea typeface="Montserrat Black"/>
                <a:cs typeface="Montserrat Black"/>
                <a:sym typeface="Montserrat Black"/>
              </a:rPr>
              <a:t>November 2025</a:t>
            </a:r>
            <a:endParaRPr sz="2600" dirty="0">
              <a:solidFill>
                <a:schemeClr val="lt1"/>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Our Topics</a:t>
            </a:r>
            <a:endParaRPr dirty="0"/>
          </a:p>
        </p:txBody>
      </p:sp>
      <p:sp>
        <p:nvSpPr>
          <p:cNvPr id="128" name="Google Shape;128;p18"/>
          <p:cNvSpPr txBox="1">
            <a:spLocks noGrp="1"/>
          </p:cNvSpPr>
          <p:nvPr>
            <p:ph type="subTitle" idx="8"/>
          </p:nvPr>
        </p:nvSpPr>
        <p:spPr>
          <a:xfrm>
            <a:off x="1292489" y="2472433"/>
            <a:ext cx="27021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are Fleming’s ancillary fees?​</a:t>
            </a:r>
            <a:endParaRPr dirty="0"/>
          </a:p>
        </p:txBody>
      </p:sp>
      <p:sp>
        <p:nvSpPr>
          <p:cNvPr id="129" name="Google Shape;129;p18"/>
          <p:cNvSpPr txBox="1">
            <a:spLocks noGrp="1"/>
          </p:cNvSpPr>
          <p:nvPr>
            <p:ph type="subTitle" idx="1"/>
          </p:nvPr>
        </p:nvSpPr>
        <p:spPr>
          <a:xfrm>
            <a:off x="1292489" y="1400867"/>
            <a:ext cx="27021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are ancillary fees?​</a:t>
            </a:r>
            <a:endParaRPr dirty="0"/>
          </a:p>
        </p:txBody>
      </p:sp>
      <p:sp>
        <p:nvSpPr>
          <p:cNvPr id="130" name="Google Shape;130;p18"/>
          <p:cNvSpPr txBox="1">
            <a:spLocks noGrp="1"/>
          </p:cNvSpPr>
          <p:nvPr>
            <p:ph type="subTitle" idx="13"/>
          </p:nvPr>
        </p:nvSpPr>
        <p:spPr>
          <a:xfrm>
            <a:off x="4799202" y="1400867"/>
            <a:ext cx="27021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Roles</a:t>
            </a:r>
            <a:endParaRPr dirty="0"/>
          </a:p>
        </p:txBody>
      </p:sp>
      <p:sp>
        <p:nvSpPr>
          <p:cNvPr id="131" name="Google Shape;131;p18"/>
          <p:cNvSpPr txBox="1">
            <a:spLocks noGrp="1"/>
          </p:cNvSpPr>
          <p:nvPr>
            <p:ph type="subTitle" idx="14"/>
          </p:nvPr>
        </p:nvSpPr>
        <p:spPr>
          <a:xfrm>
            <a:off x="4799202" y="2472431"/>
            <a:ext cx="27021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Process &amp; Timelines​</a:t>
            </a:r>
            <a:endParaRPr dirty="0"/>
          </a:p>
        </p:txBody>
      </p:sp>
      <p:sp>
        <p:nvSpPr>
          <p:cNvPr id="132" name="Google Shape;132;p18"/>
          <p:cNvSpPr txBox="1">
            <a:spLocks noGrp="1"/>
          </p:cNvSpPr>
          <p:nvPr>
            <p:ph type="title" idx="2"/>
          </p:nvPr>
        </p:nvSpPr>
        <p:spPr>
          <a:xfrm>
            <a:off x="713225" y="1400863"/>
            <a:ext cx="577800" cy="67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a:t>
            </a:r>
            <a:endParaRPr/>
          </a:p>
        </p:txBody>
      </p:sp>
      <p:sp>
        <p:nvSpPr>
          <p:cNvPr id="133" name="Google Shape;133;p18"/>
          <p:cNvSpPr txBox="1">
            <a:spLocks noGrp="1"/>
          </p:cNvSpPr>
          <p:nvPr>
            <p:ph type="title" idx="3"/>
          </p:nvPr>
        </p:nvSpPr>
        <p:spPr>
          <a:xfrm>
            <a:off x="4223200" y="1400840"/>
            <a:ext cx="576000" cy="67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4</a:t>
            </a:r>
            <a:endParaRPr/>
          </a:p>
        </p:txBody>
      </p:sp>
      <p:sp>
        <p:nvSpPr>
          <p:cNvPr id="134" name="Google Shape;134;p18"/>
          <p:cNvSpPr txBox="1">
            <a:spLocks noGrp="1"/>
          </p:cNvSpPr>
          <p:nvPr>
            <p:ph type="title" idx="4"/>
          </p:nvPr>
        </p:nvSpPr>
        <p:spPr>
          <a:xfrm>
            <a:off x="713225" y="2472438"/>
            <a:ext cx="577800" cy="67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a:t>
            </a:r>
            <a:endParaRPr/>
          </a:p>
        </p:txBody>
      </p:sp>
      <p:sp>
        <p:nvSpPr>
          <p:cNvPr id="135" name="Google Shape;135;p18"/>
          <p:cNvSpPr txBox="1">
            <a:spLocks noGrp="1"/>
          </p:cNvSpPr>
          <p:nvPr>
            <p:ph type="title" idx="5"/>
          </p:nvPr>
        </p:nvSpPr>
        <p:spPr>
          <a:xfrm>
            <a:off x="4223200" y="2472414"/>
            <a:ext cx="576000" cy="67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5</a:t>
            </a:r>
            <a:endParaRPr/>
          </a:p>
        </p:txBody>
      </p:sp>
      <p:sp>
        <p:nvSpPr>
          <p:cNvPr id="136" name="Google Shape;136;p18"/>
          <p:cNvSpPr txBox="1">
            <a:spLocks noGrp="1"/>
          </p:cNvSpPr>
          <p:nvPr>
            <p:ph type="title" idx="6"/>
          </p:nvPr>
        </p:nvSpPr>
        <p:spPr>
          <a:xfrm>
            <a:off x="713225" y="3544013"/>
            <a:ext cx="577800" cy="67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a:t>
            </a:r>
            <a:endParaRPr/>
          </a:p>
        </p:txBody>
      </p:sp>
      <p:sp>
        <p:nvSpPr>
          <p:cNvPr id="137" name="Google Shape;137;p18"/>
          <p:cNvSpPr txBox="1">
            <a:spLocks noGrp="1"/>
          </p:cNvSpPr>
          <p:nvPr>
            <p:ph type="title" idx="7"/>
          </p:nvPr>
        </p:nvSpPr>
        <p:spPr>
          <a:xfrm>
            <a:off x="4223200" y="3543989"/>
            <a:ext cx="576000" cy="67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6</a:t>
            </a:r>
            <a:endParaRPr/>
          </a:p>
        </p:txBody>
      </p:sp>
      <p:sp>
        <p:nvSpPr>
          <p:cNvPr id="138" name="Google Shape;138;p18"/>
          <p:cNvSpPr txBox="1">
            <a:spLocks noGrp="1"/>
          </p:cNvSpPr>
          <p:nvPr>
            <p:ph type="subTitle" idx="9"/>
          </p:nvPr>
        </p:nvSpPr>
        <p:spPr>
          <a:xfrm>
            <a:off x="1292489" y="3544000"/>
            <a:ext cx="27021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Ancillary Fee Protocols</a:t>
            </a:r>
            <a:endParaRPr dirty="0"/>
          </a:p>
        </p:txBody>
      </p:sp>
      <p:sp>
        <p:nvSpPr>
          <p:cNvPr id="139" name="Google Shape;139;p18"/>
          <p:cNvSpPr txBox="1">
            <a:spLocks noGrp="1"/>
          </p:cNvSpPr>
          <p:nvPr>
            <p:ph type="subTitle" idx="15"/>
          </p:nvPr>
        </p:nvSpPr>
        <p:spPr>
          <a:xfrm>
            <a:off x="4799202" y="3543996"/>
            <a:ext cx="27021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6165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Attending Fleming College is more than just going to class.</a:t>
            </a:r>
            <a:endParaRPr sz="2000" dirty="0"/>
          </a:p>
        </p:txBody>
      </p:sp>
      <p:sp>
        <p:nvSpPr>
          <p:cNvPr id="162" name="Google Shape;162;p21"/>
          <p:cNvSpPr txBox="1">
            <a:spLocks noGrp="1"/>
          </p:cNvSpPr>
          <p:nvPr>
            <p:ph type="body" idx="1"/>
          </p:nvPr>
        </p:nvSpPr>
        <p:spPr>
          <a:xfrm>
            <a:off x="616500" y="1262743"/>
            <a:ext cx="7793100" cy="3077532"/>
          </a:xfrm>
          <a:prstGeom prst="rect">
            <a:avLst/>
          </a:prstGeom>
        </p:spPr>
        <p:txBody>
          <a:bodyPr spcFirstLastPara="1" wrap="square" lIns="91425" tIns="91425" rIns="91425" bIns="91425" anchor="t" anchorCtr="0">
            <a:noAutofit/>
          </a:bodyPr>
          <a:lstStyle/>
          <a:p>
            <a:pPr marL="133350" indent="0" fontAlgn="base">
              <a:buNone/>
            </a:pPr>
            <a:r>
              <a:rPr lang="en-CA" sz="1000" b="1" dirty="0"/>
              <a:t>Ancillary Fees</a:t>
            </a:r>
            <a:r>
              <a:rPr lang="en-US" sz="1000" dirty="0"/>
              <a:t>​</a:t>
            </a:r>
          </a:p>
          <a:p>
            <a:pPr marL="133350" indent="0" fontAlgn="base">
              <a:buNone/>
            </a:pPr>
            <a:r>
              <a:rPr lang="en-CA" sz="1000" dirty="0"/>
              <a:t>​</a:t>
            </a:r>
          </a:p>
          <a:p>
            <a:pPr marL="133350" indent="0" fontAlgn="base">
              <a:buNone/>
            </a:pPr>
            <a:r>
              <a:rPr lang="en-CA" sz="1000" dirty="0"/>
              <a:t>All students are charged ancillary fees in addition to your tuition; these fees are approved by your Student Government and the Board of Governors. Ancillary fees provide resources and services that are important in supporting you as a student, these can be different between our campuses. Fees charged to support services and activities distinct from academic programming or general overhead for the institution. Examples of ancillary fees include convocation fees, student activity fees, athletic fees, health care and insurance fees, field trip fees and fees associated with the cost of buildings such as student centres. ​</a:t>
            </a:r>
          </a:p>
          <a:p>
            <a:pPr marL="133350" indent="0" fontAlgn="base">
              <a:buNone/>
            </a:pPr>
            <a:endParaRPr lang="en-US" sz="1000" dirty="0"/>
          </a:p>
          <a:p>
            <a:pPr marL="133350" indent="0" fontAlgn="base">
              <a:buNone/>
            </a:pPr>
            <a:r>
              <a:rPr lang="en-CA" sz="1000" b="1" u="sng" dirty="0">
                <a:hlinkClick r:id="rId3"/>
              </a:rPr>
              <a:t>Compulsory Ancillary Fees</a:t>
            </a:r>
            <a:r>
              <a:rPr lang="en-CA" sz="1000" dirty="0"/>
              <a:t>​</a:t>
            </a:r>
          </a:p>
          <a:p>
            <a:pPr marL="133350" indent="0" fontAlgn="base">
              <a:buNone/>
            </a:pPr>
            <a:r>
              <a:rPr lang="en-CA" sz="1000" dirty="0"/>
              <a:t>​</a:t>
            </a:r>
          </a:p>
          <a:p>
            <a:pPr marL="133350" indent="0" fontAlgn="base">
              <a:buNone/>
            </a:pPr>
            <a:r>
              <a:rPr lang="en-CA" sz="1000" dirty="0"/>
              <a:t>Ancillary fees that a student is required to pay in order to enroll in or successfully complete any course or program of instruction. There are two types of compulsory ancillary fees: </a:t>
            </a:r>
            <a:r>
              <a:rPr lang="en-US" sz="1000" dirty="0"/>
              <a:t>​</a:t>
            </a:r>
          </a:p>
          <a:p>
            <a:pPr marL="133350" indent="0" fontAlgn="base">
              <a:buNone/>
            </a:pPr>
            <a:r>
              <a:rPr lang="en-CA" sz="1000" dirty="0"/>
              <a:t>​</a:t>
            </a:r>
          </a:p>
          <a:p>
            <a:pPr marL="133350" indent="0" fontAlgn="base">
              <a:buNone/>
            </a:pPr>
            <a:r>
              <a:rPr lang="en-CA" sz="1000" dirty="0"/>
              <a:t>a. Program ancillary fees which are compulsory for students in applicable programs</a:t>
            </a:r>
            <a:r>
              <a:rPr lang="en-US" sz="1000" dirty="0"/>
              <a:t>​</a:t>
            </a:r>
          </a:p>
          <a:p>
            <a:pPr marL="133350" indent="0" fontAlgn="base">
              <a:buNone/>
            </a:pPr>
            <a:r>
              <a:rPr lang="en-CA" sz="1000" dirty="0"/>
              <a:t>b. Institutional ancillary fees which are compulsory for all students. The protocol agreement applies to institutional ancillary fees which are compulsory for all students.</a:t>
            </a:r>
            <a:r>
              <a:rPr lang="en-US" sz="1000" dirty="0"/>
              <a:t>​</a:t>
            </a:r>
          </a:p>
          <a:p>
            <a:pPr marL="0" lvl="0" indent="0" algn="l" rtl="0">
              <a:spcBef>
                <a:spcPts val="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DEF11-C941-9406-CC43-014AE345A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C0117-5E66-D144-DFB7-C9DEBB8B0A9F}"/>
              </a:ext>
            </a:extLst>
          </p:cNvPr>
          <p:cNvSpPr>
            <a:spLocks noGrp="1"/>
          </p:cNvSpPr>
          <p:nvPr>
            <p:ph type="title"/>
          </p:nvPr>
        </p:nvSpPr>
        <p:spPr/>
        <p:txBody>
          <a:bodyPr/>
          <a:lstStyle/>
          <a:p>
            <a:r>
              <a:rPr lang="en-US" dirty="0"/>
              <a:t>Fleming Ancillary Fees</a:t>
            </a:r>
          </a:p>
        </p:txBody>
      </p:sp>
      <p:sp>
        <p:nvSpPr>
          <p:cNvPr id="3" name="Text Placeholder 2">
            <a:extLst>
              <a:ext uri="{FF2B5EF4-FFF2-40B4-BE49-F238E27FC236}">
                <a16:creationId xmlns:a16="http://schemas.microsoft.com/office/drawing/2014/main" id="{67F873B9-A284-7AA3-FB04-DE21B49D6968}"/>
              </a:ext>
            </a:extLst>
          </p:cNvPr>
          <p:cNvSpPr>
            <a:spLocks noGrp="1"/>
          </p:cNvSpPr>
          <p:nvPr>
            <p:ph type="body" idx="1"/>
          </p:nvPr>
        </p:nvSpPr>
        <p:spPr/>
        <p:txBody>
          <a:bodyPr/>
          <a:lstStyle/>
          <a:p>
            <a:r>
              <a:rPr lang="en-US" dirty="0"/>
              <a:t>Alumni Fee</a:t>
            </a:r>
            <a:br>
              <a:rPr lang="en-US" dirty="0"/>
            </a:br>
            <a:endParaRPr lang="en-US" dirty="0"/>
          </a:p>
          <a:p>
            <a:r>
              <a:rPr lang="en-US" dirty="0"/>
              <a:t>Student Achievement &amp; Records</a:t>
            </a:r>
            <a:br>
              <a:rPr lang="en-US" dirty="0"/>
            </a:br>
            <a:endParaRPr lang="en-US" dirty="0"/>
          </a:p>
          <a:p>
            <a:r>
              <a:rPr lang="en-US" dirty="0"/>
              <a:t>Information Technology Fee</a:t>
            </a:r>
            <a:br>
              <a:rPr lang="en-US" dirty="0"/>
            </a:br>
            <a:endParaRPr lang="en-US" dirty="0"/>
          </a:p>
          <a:p>
            <a:r>
              <a:rPr lang="en-US" dirty="0"/>
              <a:t>Health &amp; Counselling </a:t>
            </a:r>
            <a:br>
              <a:rPr lang="en-US" dirty="0"/>
            </a:br>
            <a:endParaRPr lang="en-US" dirty="0"/>
          </a:p>
          <a:p>
            <a:r>
              <a:rPr lang="en-US" dirty="0"/>
              <a:t>Career Services </a:t>
            </a:r>
            <a:br>
              <a:rPr lang="en-US" dirty="0"/>
            </a:br>
            <a:endParaRPr lang="en-US" dirty="0"/>
          </a:p>
          <a:p>
            <a:r>
              <a:rPr lang="en-US" dirty="0"/>
              <a:t>Academic Supports </a:t>
            </a:r>
            <a:br>
              <a:rPr lang="en-US" dirty="0"/>
            </a:br>
            <a:endParaRPr lang="en-US" dirty="0"/>
          </a:p>
          <a:p>
            <a:r>
              <a:rPr lang="en-US" dirty="0"/>
              <a:t>One Card</a:t>
            </a:r>
          </a:p>
          <a:p>
            <a:pPr marL="133350" indent="0">
              <a:buNone/>
            </a:pPr>
            <a:endParaRPr lang="en-US" dirty="0"/>
          </a:p>
          <a:p>
            <a:pPr marL="133350" indent="0">
              <a:buNone/>
            </a:pPr>
            <a:endParaRPr lang="en-US" dirty="0"/>
          </a:p>
          <a:p>
            <a:pPr marL="133350" indent="0">
              <a:buNone/>
            </a:pPr>
            <a:endParaRPr lang="en-US" dirty="0"/>
          </a:p>
          <a:p>
            <a:pPr marL="133350" indent="0">
              <a:buNone/>
            </a:pPr>
            <a:endParaRPr lang="en-US" dirty="0"/>
          </a:p>
        </p:txBody>
      </p:sp>
    </p:spTree>
    <p:extLst>
      <p:ext uri="{BB962C8B-B14F-4D97-AF65-F5344CB8AC3E}">
        <p14:creationId xmlns:p14="http://schemas.microsoft.com/office/powerpoint/2010/main" val="292298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426CD-1449-C0C3-8906-68CBB252B01B}"/>
              </a:ext>
            </a:extLst>
          </p:cNvPr>
          <p:cNvSpPr>
            <a:spLocks noGrp="1"/>
          </p:cNvSpPr>
          <p:nvPr>
            <p:ph type="title"/>
          </p:nvPr>
        </p:nvSpPr>
        <p:spPr/>
        <p:txBody>
          <a:bodyPr/>
          <a:lstStyle/>
          <a:p>
            <a:r>
              <a:rPr lang="en-US" dirty="0"/>
              <a:t>ANCILLARY FEE PROTOCOLS</a:t>
            </a:r>
          </a:p>
        </p:txBody>
      </p:sp>
      <p:sp>
        <p:nvSpPr>
          <p:cNvPr id="3" name="Text Placeholder 2">
            <a:extLst>
              <a:ext uri="{FF2B5EF4-FFF2-40B4-BE49-F238E27FC236}">
                <a16:creationId xmlns:a16="http://schemas.microsoft.com/office/drawing/2014/main" id="{3FD52341-A1F4-8AB0-9894-255F9E4EFD45}"/>
              </a:ext>
            </a:extLst>
          </p:cNvPr>
          <p:cNvSpPr>
            <a:spLocks noGrp="1"/>
          </p:cNvSpPr>
          <p:nvPr>
            <p:ph type="body" idx="1"/>
          </p:nvPr>
        </p:nvSpPr>
        <p:spPr/>
        <p:txBody>
          <a:bodyPr/>
          <a:lstStyle/>
          <a:p>
            <a:pPr marL="476250" indent="-342900">
              <a:buFont typeface="+mj-lt"/>
              <a:buAutoNum type="arabicPeriod"/>
            </a:pPr>
            <a:endParaRPr lang="en-US" dirty="0"/>
          </a:p>
          <a:p>
            <a:pPr marL="476250" indent="-342900">
              <a:buFont typeface="+mj-lt"/>
              <a:buAutoNum type="arabicPeriod"/>
            </a:pPr>
            <a:endParaRPr lang="en-US" dirty="0"/>
          </a:p>
          <a:p>
            <a:pPr marL="476250" indent="-342900">
              <a:buFont typeface="+mj-lt"/>
              <a:buAutoNum type="arabicPeriod"/>
            </a:pPr>
            <a:r>
              <a:rPr lang="en-US" dirty="0">
                <a:hlinkClick r:id="rId2"/>
              </a:rPr>
              <a:t>Ancillary Fee Protocol Agreement </a:t>
            </a:r>
            <a:r>
              <a:rPr lang="en-US" dirty="0"/>
              <a:t>​</a:t>
            </a:r>
          </a:p>
          <a:p>
            <a:pPr marL="476250" indent="-342900">
              <a:buFont typeface="+mj-lt"/>
              <a:buAutoNum type="arabicPeriod"/>
            </a:pPr>
            <a:r>
              <a:rPr lang="en-US" dirty="0">
                <a:hlinkClick r:id="rId3"/>
              </a:rPr>
              <a:t>Athletics Fee Protocol Agreement</a:t>
            </a:r>
            <a:r>
              <a:rPr lang="en-US" dirty="0"/>
              <a:t>​</a:t>
            </a:r>
          </a:p>
          <a:p>
            <a:endParaRPr lang="en-US" dirty="0"/>
          </a:p>
          <a:p>
            <a:endParaRPr lang="en-US" dirty="0"/>
          </a:p>
          <a:p>
            <a:pPr lvl="1"/>
            <a:r>
              <a:rPr lang="en-US" dirty="0"/>
              <a:t>developed by and agreed to by FSA, SAC, College reps​</a:t>
            </a:r>
          </a:p>
          <a:p>
            <a:pPr lvl="1"/>
            <a:r>
              <a:rPr lang="en-US" dirty="0"/>
              <a:t>approved by Fleming’s Board of Governors​</a:t>
            </a:r>
          </a:p>
          <a:p>
            <a:pPr lvl="1"/>
            <a:r>
              <a:rPr lang="en-US" dirty="0"/>
              <a:t>outlines our process for reviewing and changing fees​</a:t>
            </a:r>
          </a:p>
        </p:txBody>
      </p:sp>
    </p:spTree>
    <p:extLst>
      <p:ext uri="{BB962C8B-B14F-4D97-AF65-F5344CB8AC3E}">
        <p14:creationId xmlns:p14="http://schemas.microsoft.com/office/powerpoint/2010/main" val="20649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AA5-238D-01FF-186E-E5258C6CC23F}"/>
              </a:ext>
            </a:extLst>
          </p:cNvPr>
          <p:cNvSpPr>
            <a:spLocks noGrp="1"/>
          </p:cNvSpPr>
          <p:nvPr>
            <p:ph type="title"/>
          </p:nvPr>
        </p:nvSpPr>
        <p:spPr/>
        <p:txBody>
          <a:bodyPr/>
          <a:lstStyle/>
          <a:p>
            <a:r>
              <a:rPr lang="en-US" dirty="0"/>
              <a:t>Role of FSA/SAC</a:t>
            </a:r>
          </a:p>
        </p:txBody>
      </p:sp>
      <p:sp>
        <p:nvSpPr>
          <p:cNvPr id="3" name="Text Placeholder 2">
            <a:extLst>
              <a:ext uri="{FF2B5EF4-FFF2-40B4-BE49-F238E27FC236}">
                <a16:creationId xmlns:a16="http://schemas.microsoft.com/office/drawing/2014/main" id="{0E6318F1-3C8C-9A03-B5BF-B363EE3CDFAE}"/>
              </a:ext>
            </a:extLst>
          </p:cNvPr>
          <p:cNvSpPr>
            <a:spLocks noGrp="1"/>
          </p:cNvSpPr>
          <p:nvPr>
            <p:ph type="body" idx="1"/>
          </p:nvPr>
        </p:nvSpPr>
        <p:spPr/>
        <p:txBody>
          <a:bodyPr/>
          <a:lstStyle/>
          <a:p>
            <a:r>
              <a:rPr lang="en-US" dirty="0"/>
              <a:t>FSA/SAC will meet with the college annually to discuss potential fee increases.​</a:t>
            </a:r>
          </a:p>
          <a:p>
            <a:pPr marL="133350" indent="0">
              <a:buNone/>
            </a:pPr>
            <a:endParaRPr lang="en-US" dirty="0"/>
          </a:p>
          <a:p>
            <a:r>
              <a:rPr lang="en-US" dirty="0"/>
              <a:t>Upon receipt of the proposed fees from the College, FSA/SAC will discuss the fees at a regularly scheduled board meeting and consult with students as needed​</a:t>
            </a:r>
          </a:p>
          <a:p>
            <a:pPr marL="133350" indent="0">
              <a:buNone/>
            </a:pPr>
            <a:endParaRPr lang="en-US" dirty="0"/>
          </a:p>
          <a:p>
            <a:r>
              <a:rPr lang="en-US" dirty="0"/>
              <a:t>FSA/SAC have final approval of all compulsory ancillary fees and the Athletics Fee; approved changes to the College’s compulsory ancillary fees will be supported by SAC/FSA Board of Directors through a Board motion</a:t>
            </a:r>
          </a:p>
        </p:txBody>
      </p:sp>
    </p:spTree>
    <p:extLst>
      <p:ext uri="{BB962C8B-B14F-4D97-AF65-F5344CB8AC3E}">
        <p14:creationId xmlns:p14="http://schemas.microsoft.com/office/powerpoint/2010/main" val="219189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7" title="IMG_5744 (1).jpg"/>
          <p:cNvPicPr preferRelativeResize="0">
            <a:picLocks noGrp="1"/>
          </p:cNvPicPr>
          <p:nvPr>
            <p:ph type="pic" idx="2"/>
          </p:nvPr>
        </p:nvPicPr>
        <p:blipFill rotWithShape="1">
          <a:blip r:embed="rId3">
            <a:alphaModFix/>
          </a:blip>
          <a:srcRect l="20759" r="20764"/>
          <a:stretch/>
        </p:blipFill>
        <p:spPr>
          <a:xfrm>
            <a:off x="350925" y="10025"/>
            <a:ext cx="3338701" cy="5143500"/>
          </a:xfrm>
          <a:prstGeom prst="rect">
            <a:avLst/>
          </a:prstGeom>
        </p:spPr>
      </p:pic>
      <p:sp>
        <p:nvSpPr>
          <p:cNvPr id="220" name="Google Shape;220;p27"/>
          <p:cNvSpPr txBox="1">
            <a:spLocks noGrp="1"/>
          </p:cNvSpPr>
          <p:nvPr>
            <p:ph type="title"/>
          </p:nvPr>
        </p:nvSpPr>
        <p:spPr>
          <a:xfrm>
            <a:off x="3940350" y="216425"/>
            <a:ext cx="519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Questions?</a:t>
            </a:r>
            <a:endParaRPr dirty="0"/>
          </a:p>
        </p:txBody>
      </p:sp>
    </p:spTree>
  </p:cSld>
  <p:clrMapOvr>
    <a:masterClrMapping/>
  </p:clrMapOvr>
</p:sld>
</file>

<file path=ppt/theme/theme1.xml><?xml version="1.0" encoding="utf-8"?>
<a:theme xmlns:a="http://schemas.openxmlformats.org/drawingml/2006/main" name="Fleming Theme">
  <a:themeElements>
    <a:clrScheme name="Simple Light">
      <a:dk1>
        <a:srgbClr val="000000"/>
      </a:dk1>
      <a:lt1>
        <a:srgbClr val="FFFFFF"/>
      </a:lt1>
      <a:dk2>
        <a:srgbClr val="000000"/>
      </a:dk2>
      <a:lt2>
        <a:srgbClr val="EEEEEE"/>
      </a:lt2>
      <a:accent1>
        <a:srgbClr val="FB0407"/>
      </a:accent1>
      <a:accent2>
        <a:srgbClr val="212121"/>
      </a:accent2>
      <a:accent3>
        <a:srgbClr val="0275C0"/>
      </a:accent3>
      <a:accent4>
        <a:srgbClr val="FF8C00"/>
      </a:accent4>
      <a:accent5>
        <a:srgbClr val="09D0C2"/>
      </a:accent5>
      <a:accent6>
        <a:srgbClr val="72C316"/>
      </a:accent6>
      <a:hlink>
        <a:srgbClr val="0474B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7D578B8DE05F41987CBD04169C30AA" ma:contentTypeVersion="3" ma:contentTypeDescription="Create a new document." ma:contentTypeScope="" ma:versionID="0f9df7640e75972790664140a40440d2">
  <xsd:schema xmlns:xsd="http://www.w3.org/2001/XMLSchema" xmlns:xs="http://www.w3.org/2001/XMLSchema" xmlns:p="http://schemas.microsoft.com/office/2006/metadata/properties" xmlns:ns2="c24f25a0-bc2b-4e66-90ef-2a513b3d63ea" targetNamespace="http://schemas.microsoft.com/office/2006/metadata/properties" ma:root="true" ma:fieldsID="dd58664a58c6110e15ae1dd7997d82cf" ns2:_="">
    <xsd:import namespace="c24f25a0-bc2b-4e66-90ef-2a513b3d63e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f25a0-bc2b-4e66-90ef-2a513b3d63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4E6ED9-5FFD-438E-AF71-6B83A4A8208A}">
  <ds:schemaRefs>
    <ds:schemaRef ds:uri="http://schemas.microsoft.com/office/2006/metadata/properties"/>
    <ds:schemaRef ds:uri="http://www.w3.org/XML/1998/namespace"/>
    <ds:schemaRef ds:uri="http://purl.org/dc/elements/1.1/"/>
    <ds:schemaRef ds:uri="c24f25a0-bc2b-4e66-90ef-2a513b3d63ea"/>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8D46A64-E054-463F-ACF7-4718423F6D4A}">
  <ds:schemaRefs>
    <ds:schemaRef ds:uri="http://schemas.microsoft.com/sharepoint/v3/contenttype/forms"/>
  </ds:schemaRefs>
</ds:datastoreItem>
</file>

<file path=customXml/itemProps3.xml><?xml version="1.0" encoding="utf-8"?>
<ds:datastoreItem xmlns:ds="http://schemas.openxmlformats.org/officeDocument/2006/customXml" ds:itemID="{8E62E60C-C7EF-4503-98F4-19757E0E0E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f25a0-bc2b-4e66-90ef-2a513b3d63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411</Words>
  <Application>Microsoft Office PowerPoint</Application>
  <PresentationFormat>On-screen Show (16:9)</PresentationFormat>
  <Paragraphs>54</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Montserrat</vt:lpstr>
      <vt:lpstr>Arial</vt:lpstr>
      <vt:lpstr>Montserrat Medium</vt:lpstr>
      <vt:lpstr>Montserrat Black</vt:lpstr>
      <vt:lpstr>Fleming Theme</vt:lpstr>
      <vt:lpstr>PowerPoint Presentation</vt:lpstr>
      <vt:lpstr>Our Topics</vt:lpstr>
      <vt:lpstr>Attending Fleming College is more than just going to class.</vt:lpstr>
      <vt:lpstr>Fleming Ancillary Fees</vt:lpstr>
      <vt:lpstr>ANCILLARY FEE PROTOCOLS</vt:lpstr>
      <vt:lpstr>Role of FSA/SAC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Cindy English</dc:creator>
  <cp:lastModifiedBy>Cindy English</cp:lastModifiedBy>
  <cp:revision>7</cp:revision>
  <dcterms:modified xsi:type="dcterms:W3CDTF">2025-11-21T14:02:57Z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0x010100A47D578B8DE05F41987CBD04169C30AA</vt:lpwstr>
  </property>
</Properties>
</file>