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4" r:id="rId1"/>
  </p:sldMasterIdLst>
  <p:notesMasterIdLst>
    <p:notesMasterId r:id="rId3"/>
  </p:notesMasterIdLst>
  <p:sldIdLst>
    <p:sldId id="256" r:id="rId2"/>
  </p:sldIdLst>
  <p:sldSz cx="12192000" cy="6858000"/>
  <p:notesSz cx="7315200" cy="9601200"/>
  <p:embeddedFontLst>
    <p:embeddedFont>
      <p:font typeface="Calibri" panose="020F0502020204030204" pitchFamily="34" charset="0"/>
      <p:regular r:id="rId4"/>
      <p:bold r:id="rId5"/>
      <p:italic r:id="rId6"/>
      <p:boldItalic r:id="rId7"/>
    </p:embeddedFont>
    <p:embeddedFont>
      <p:font typeface="Gotham" panose="020B0604020202020204"/>
      <p:regular r:id="rId8"/>
      <p:bold r:id="rId9"/>
      <p:italic r:id="rId10"/>
      <p:boldItalic r:id="rId11"/>
    </p:embeddedFont>
    <p:embeddedFont>
      <p:font typeface="Trebuchet MS" panose="020B0603020202020204" pitchFamily="34" charset="0"/>
      <p:regular r:id="rId12"/>
      <p:bold r:id="rId13"/>
      <p:italic r:id="rId14"/>
      <p:boldItalic r:id="rId15"/>
    </p:embeddedFont>
    <p:embeddedFont>
      <p:font typeface="Wingdings 3" panose="05040102010807070707" pitchFamily="18" charset="2"/>
      <p:regular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EDDC"/>
    <a:srgbClr val="629DD1"/>
    <a:srgbClr val="000000"/>
    <a:srgbClr val="5DF3E1"/>
    <a:srgbClr val="4A66A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4" d="100"/>
          <a:sy n="64" d="100"/>
        </p:scale>
        <p:origin x="834" y="7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F502B7D-75D2-49DE-B2C6-1F4B8C4E4959}" type="datetimeFigureOut">
              <a:rPr lang="en-CA" smtClean="0"/>
              <a:t>2021-09-03</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7C9747C-BBB7-4B74-BAB5-BDEF1E290819}" type="slidenum">
              <a:rPr lang="en-CA" smtClean="0"/>
              <a:t>‹#›</a:t>
            </a:fld>
            <a:endParaRPr lang="en-CA"/>
          </a:p>
        </p:txBody>
      </p:sp>
    </p:spTree>
    <p:extLst>
      <p:ext uri="{BB962C8B-B14F-4D97-AF65-F5344CB8AC3E}">
        <p14:creationId xmlns:p14="http://schemas.microsoft.com/office/powerpoint/2010/main" val="333096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14E797-94B7-4C34-9D00-033C5B24E992}" type="datetime1">
              <a:rPr lang="en-CA" smtClean="0"/>
              <a:t>2021-09-03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244995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1578EE-D84C-4DBB-8E69-5ECC8905D311}" type="datetime1">
              <a:rPr lang="en-CA" smtClean="0"/>
              <a:t>2021-09-03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937549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B0F364-939A-4DE5-88BA-0573C14BC2CC}" type="datetime1">
              <a:rPr lang="en-CA" smtClean="0"/>
              <a:t>2021-09-03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52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7C90BD-59E8-4964-8D95-917410784C49}" type="datetime1">
              <a:rPr lang="en-CA" smtClean="0"/>
              <a:t>2021-09-03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1436907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2A26E-1D56-4213-9F86-43F7630AC35A}" type="datetime1">
              <a:rPr lang="en-CA" smtClean="0"/>
              <a:t>2021-09-03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1365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044554-0856-47EC-A64D-B0048BC23B25}" type="datetime1">
              <a:rPr lang="en-CA" smtClean="0"/>
              <a:t>2021-09-03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1273537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9ADA4C-33C2-47AE-95FF-597B2F4FE142}" type="datetime1">
              <a:rPr lang="en-CA" smtClean="0"/>
              <a:t>2021-09-03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448348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7F9816-D873-49DC-9E7D-B56E4C0CB979}" type="datetime1">
              <a:rPr lang="en-CA" smtClean="0"/>
              <a:t>2021-09-03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46112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C2218-2D24-4FB7-8D0B-27D92B802642}" type="datetime1">
              <a:rPr lang="en-CA" smtClean="0"/>
              <a:t>2021-09-03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338475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82DB8E-7A6D-451E-8125-D05DC0C87379}" type="datetime1">
              <a:rPr lang="en-CA" smtClean="0"/>
              <a:t>2021-09-03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33072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4AB372-CEFC-4F69-BFBA-69C7C66A0D2B}" type="datetime1">
              <a:rPr lang="en-CA" smtClean="0"/>
              <a:t>2021-09-03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135999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ED2544-7D41-4259-B03D-73304E477F40}" type="datetime1">
              <a:rPr lang="en-CA" smtClean="0"/>
              <a:t>2021-09-03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232648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2C8D15-2EDE-4184-A4A5-11E429A04772}" type="datetime1">
              <a:rPr lang="en-CA" smtClean="0"/>
              <a:t>2021-09-03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417408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DCE0E-07C5-40AB-B33D-CC7856CCB62A}" type="datetime1">
              <a:rPr lang="en-CA" smtClean="0"/>
              <a:t>2021-09-03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292690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483DB5-194C-4E71-B30F-CC00C0083480}" type="datetime1">
              <a:rPr lang="en-CA" smtClean="0"/>
              <a:t>2021-09-03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209324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7AAC14-BA0F-40E3-8861-FEE7B0E71F66}" type="datetime1">
              <a:rPr lang="en-CA" smtClean="0"/>
              <a:t>2021-09-03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F2AD263-93A6-4899-82E5-0E03DDB0628D}" type="slidenum">
              <a:rPr lang="en-CA" smtClean="0"/>
              <a:t>‹#›</a:t>
            </a:fld>
            <a:endParaRPr lang="en-CA"/>
          </a:p>
        </p:txBody>
      </p:sp>
    </p:spTree>
    <p:extLst>
      <p:ext uri="{BB962C8B-B14F-4D97-AF65-F5344CB8AC3E}">
        <p14:creationId xmlns:p14="http://schemas.microsoft.com/office/powerpoint/2010/main" val="3619051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397" y="506233"/>
            <a:ext cx="10638845" cy="62285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88396" y="1572192"/>
            <a:ext cx="10638845"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DFA6F0-4D2B-4F2E-A0B4-396562C86E1F}" type="datetime1">
              <a:rPr lang="en-CA" smtClean="0"/>
              <a:t>2021-09-03</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EF2AD263-93A6-4899-82E5-0E03DDB0628D}" type="slidenum">
              <a:rPr lang="en-CA" smtClean="0"/>
              <a:t>‹#›</a:t>
            </a:fld>
            <a:endParaRPr lang="en-CA"/>
          </a:p>
        </p:txBody>
      </p:sp>
      <p:sp>
        <p:nvSpPr>
          <p:cNvPr id="31" name="Triangle"/>
          <p:cNvSpPr/>
          <p:nvPr userDrawn="1"/>
        </p:nvSpPr>
        <p:spPr>
          <a:xfrm>
            <a:off x="-1" y="5073872"/>
            <a:ext cx="3220279" cy="17882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tx1"/>
          </a:solidFill>
          <a:ln w="25400">
            <a:noFill/>
            <a:miter lim="400000"/>
          </a:ln>
        </p:spPr>
        <p:txBody>
          <a:bodyPr lIns="50800" tIns="50800" rIns="50800" bIns="50800" anchor="ctr"/>
          <a:lstStyle/>
          <a:p>
            <a:pPr>
              <a:defRPr sz="3200"/>
            </a:pPr>
            <a:endParaRPr/>
          </a:p>
        </p:txBody>
      </p:sp>
      <p:pic>
        <p:nvPicPr>
          <p:cNvPr id="32" name="Picture 3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32909" y="6259099"/>
            <a:ext cx="1463518" cy="294776"/>
          </a:xfrm>
          <a:prstGeom prst="rect">
            <a:avLst/>
          </a:prstGeom>
        </p:spPr>
      </p:pic>
    </p:spTree>
    <p:extLst>
      <p:ext uri="{BB962C8B-B14F-4D97-AF65-F5344CB8AC3E}">
        <p14:creationId xmlns:p14="http://schemas.microsoft.com/office/powerpoint/2010/main" val="381977376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ftr="0" dt="0"/>
  <p:txStyles>
    <p:titleStyle>
      <a:lvl1pPr algn="l" defTabSz="457200" rtl="0" eaLnBrk="1" latinLnBrk="0" hangingPunct="1">
        <a:spcBef>
          <a:spcPct val="0"/>
        </a:spcBef>
        <a:buNone/>
        <a:defRPr sz="3600" b="1" kern="1200">
          <a:solidFill>
            <a:schemeClr val="tx1"/>
          </a:solidFill>
          <a:latin typeface="Gotham" panose="0200050405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Tx/>
        <a:buSzPct val="80000"/>
        <a:buFont typeface="Arial" panose="020B0604020202020204" pitchFamily="34" charset="0"/>
        <a:buChar char="•"/>
        <a:defRPr sz="1800" kern="1200">
          <a:solidFill>
            <a:schemeClr val="tx1">
              <a:lumMod val="75000"/>
              <a:lumOff val="25000"/>
            </a:schemeClr>
          </a:solidFill>
          <a:latin typeface="Gotham" panose="02000504050000020004" pitchFamily="2" charset="0"/>
          <a:ea typeface="+mn-ea"/>
          <a:cs typeface="+mn-cs"/>
        </a:defRPr>
      </a:lvl1pPr>
      <a:lvl2pPr marL="742950" indent="-285750" algn="l" defTabSz="457200" rtl="0" eaLnBrk="1" latinLnBrk="0" hangingPunct="1">
        <a:spcBef>
          <a:spcPts val="1000"/>
        </a:spcBef>
        <a:spcAft>
          <a:spcPts val="0"/>
        </a:spcAft>
        <a:buClrTx/>
        <a:buSzPct val="80000"/>
        <a:buFont typeface="Arial" panose="020B0604020202020204" pitchFamily="34" charset="0"/>
        <a:buChar char="•"/>
        <a:defRPr sz="1600" kern="1200">
          <a:solidFill>
            <a:schemeClr val="tx1">
              <a:lumMod val="75000"/>
              <a:lumOff val="25000"/>
            </a:schemeClr>
          </a:solidFill>
          <a:latin typeface="Gotham" panose="02000504050000020004" pitchFamily="2" charset="0"/>
          <a:ea typeface="+mn-ea"/>
          <a:cs typeface="+mn-cs"/>
        </a:defRPr>
      </a:lvl2pPr>
      <a:lvl3pPr marL="1143000" indent="-228600" algn="l" defTabSz="457200" rtl="0" eaLnBrk="1" latinLnBrk="0" hangingPunct="1">
        <a:spcBef>
          <a:spcPts val="1000"/>
        </a:spcBef>
        <a:spcAft>
          <a:spcPts val="0"/>
        </a:spcAft>
        <a:buClrTx/>
        <a:buSzPct val="80000"/>
        <a:buFont typeface="Arial" panose="020B0604020202020204" pitchFamily="34" charset="0"/>
        <a:buChar char="•"/>
        <a:defRPr sz="1400" kern="1200">
          <a:solidFill>
            <a:schemeClr val="tx1">
              <a:lumMod val="75000"/>
              <a:lumOff val="25000"/>
            </a:schemeClr>
          </a:solidFill>
          <a:latin typeface="Gotham" panose="02000504050000020004" pitchFamily="2" charset="0"/>
          <a:ea typeface="+mn-ea"/>
          <a:cs typeface="+mn-cs"/>
        </a:defRPr>
      </a:lvl3pPr>
      <a:lvl4pPr marL="1600200" indent="-228600" algn="l" defTabSz="457200" rtl="0" eaLnBrk="1" latinLnBrk="0" hangingPunct="1">
        <a:spcBef>
          <a:spcPts val="1000"/>
        </a:spcBef>
        <a:spcAft>
          <a:spcPts val="0"/>
        </a:spcAft>
        <a:buClrTx/>
        <a:buSzPct val="80000"/>
        <a:buFont typeface="Arial" panose="020B0604020202020204" pitchFamily="34" charset="0"/>
        <a:buChar char="•"/>
        <a:defRPr sz="1200" kern="1200">
          <a:solidFill>
            <a:schemeClr val="tx1">
              <a:lumMod val="75000"/>
              <a:lumOff val="25000"/>
            </a:schemeClr>
          </a:solidFill>
          <a:latin typeface="Gotham" panose="02000504050000020004" pitchFamily="2" charset="0"/>
          <a:ea typeface="+mn-ea"/>
          <a:cs typeface="+mn-cs"/>
        </a:defRPr>
      </a:lvl4pPr>
      <a:lvl5pPr marL="2057400" indent="-228600" algn="l" defTabSz="457200" rtl="0" eaLnBrk="1" latinLnBrk="0" hangingPunct="1">
        <a:spcBef>
          <a:spcPts val="1000"/>
        </a:spcBef>
        <a:spcAft>
          <a:spcPts val="0"/>
        </a:spcAft>
        <a:buClrTx/>
        <a:buSzPct val="80000"/>
        <a:buFont typeface="Arial" panose="020B0604020202020204" pitchFamily="34" charset="0"/>
        <a:buChar char="•"/>
        <a:defRPr sz="1200" kern="1200">
          <a:solidFill>
            <a:schemeClr val="tx1">
              <a:lumMod val="75000"/>
              <a:lumOff val="25000"/>
            </a:schemeClr>
          </a:solidFill>
          <a:latin typeface="Gotham" panose="02000504050000020004" pitchFamily="2" charset="0"/>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freedomofinformation@flemingcollege.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4378"/>
            <a:ext cx="12192000" cy="7002378"/>
          </a:xfrm>
          <a:prstGeom prst="rect">
            <a:avLst/>
          </a:prstGeom>
          <a:blipFill rotWithShape="1">
            <a:blip r:embed="rId2">
              <a:biLevel thresh="50000"/>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a:stretch>
              <a:fillRect r="-9792"/>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CA" sz="32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itle 1"/>
          <p:cNvSpPr>
            <a:spLocks noGrp="1"/>
          </p:cNvSpPr>
          <p:nvPr>
            <p:ph type="ctrTitle"/>
          </p:nvPr>
        </p:nvSpPr>
        <p:spPr>
          <a:xfrm>
            <a:off x="2068208" y="851762"/>
            <a:ext cx="8055575" cy="1014599"/>
          </a:xfrm>
        </p:spPr>
        <p:txBody>
          <a:bodyPr/>
          <a:lstStyle/>
          <a:p>
            <a:pPr algn="ctr"/>
            <a:r>
              <a:rPr lang="en-US" sz="3600" b="1" dirty="0">
                <a:solidFill>
                  <a:srgbClr val="5BEDDC"/>
                </a:solidFill>
              </a:rPr>
              <a:t>Notice of Recording</a:t>
            </a:r>
            <a:endParaRPr lang="en-CA" sz="3600" b="1" dirty="0">
              <a:solidFill>
                <a:srgbClr val="5BEDDC"/>
              </a:solidFill>
            </a:endParaRPr>
          </a:p>
        </p:txBody>
      </p:sp>
      <p:sp>
        <p:nvSpPr>
          <p:cNvPr id="3" name="Subtitle 2"/>
          <p:cNvSpPr>
            <a:spLocks noGrp="1"/>
          </p:cNvSpPr>
          <p:nvPr>
            <p:ph type="subTitle" idx="1"/>
          </p:nvPr>
        </p:nvSpPr>
        <p:spPr>
          <a:xfrm>
            <a:off x="804469" y="2028762"/>
            <a:ext cx="10583055" cy="3514487"/>
          </a:xfrm>
        </p:spPr>
        <p:txBody>
          <a:bodyPr>
            <a:noAutofit/>
          </a:bodyPr>
          <a:lstStyle/>
          <a:p>
            <a:pPr algn="ctr">
              <a:lnSpc>
                <a:spcPct val="170000"/>
              </a:lnSpc>
            </a:pPr>
            <a:r>
              <a:rPr lang="en-US" sz="2200" dirty="0">
                <a:solidFill>
                  <a:schemeClr val="bg1"/>
                </a:solidFill>
                <a:latin typeface="Arial" panose="020B0604020202020204" pitchFamily="34" charset="0"/>
                <a:cs typeface="Arial" panose="020B0604020202020204" pitchFamily="34" charset="0"/>
              </a:rPr>
              <a:t>This synchronous session is being recorded. As a result, your image, voice, name, personal views and opinions, and course work may be collected under the legal authority of section 2 of the Ontario Colleges of Applied Arts and Technology Act, 2002. This information will be used for the purpose of supporting student learning. Any questions about this collection can be directed to the Privacy and Policy Officer at </a:t>
            </a:r>
            <a:r>
              <a:rPr lang="en-US" sz="2200" dirty="0">
                <a:solidFill>
                  <a:srgbClr val="5BEDDC"/>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freedomofinformation@flemingcollege.ca</a:t>
            </a:r>
            <a:r>
              <a:rPr lang="en-US" sz="2200" dirty="0">
                <a:solidFill>
                  <a:srgbClr val="5BEDDC"/>
                </a:solidFill>
                <a:latin typeface="Arial" panose="020B0604020202020204" pitchFamily="34" charset="0"/>
                <a:cs typeface="Arial" panose="020B0604020202020204" pitchFamily="34" charset="0"/>
              </a:rPr>
              <a:t> </a:t>
            </a:r>
            <a:r>
              <a:rPr lang="en-US" sz="2200" dirty="0">
                <a:solidFill>
                  <a:schemeClr val="bg1"/>
                </a:solidFill>
                <a:latin typeface="Arial" panose="020B0604020202020204" pitchFamily="34" charset="0"/>
                <a:cs typeface="Arial" panose="020B0604020202020204" pitchFamily="34" charset="0"/>
              </a:rPr>
              <a:t>or by mail to 599 Brealey Drive, Peterborough, ON  K9J 7B1</a:t>
            </a:r>
            <a:r>
              <a:rPr lang="en-US" sz="2000" dirty="0">
                <a:solidFill>
                  <a:schemeClr val="bg1"/>
                </a:solidFill>
                <a:latin typeface="Gotham" panose="020B0604020202020204"/>
                <a:cs typeface="Arial" panose="020B0604020202020204" pitchFamily="34" charset="0"/>
              </a:rPr>
              <a:t>.   </a:t>
            </a:r>
            <a:endParaRPr lang="en-CA" sz="2000" dirty="0">
              <a:solidFill>
                <a:schemeClr val="bg1"/>
              </a:solidFill>
              <a:latin typeface="Gotham" panose="020B0604020202020204"/>
              <a:cs typeface="Arial" panose="020B0604020202020204" pitchFamily="34" charset="0"/>
            </a:endParaRPr>
          </a:p>
        </p:txBody>
      </p:sp>
      <p:sp>
        <p:nvSpPr>
          <p:cNvPr id="5" name="Slide Number Placeholder 4"/>
          <p:cNvSpPr>
            <a:spLocks noGrp="1"/>
          </p:cNvSpPr>
          <p:nvPr>
            <p:ph type="sldNum" sz="quarter" idx="12"/>
          </p:nvPr>
        </p:nvSpPr>
        <p:spPr/>
        <p:txBody>
          <a:bodyPr/>
          <a:lstStyle/>
          <a:p>
            <a:fld id="{EF2AD263-93A6-4899-82E5-0E03DDB0628D}" type="slidenum">
              <a:rPr lang="en-CA" smtClean="0"/>
              <a:t>1</a:t>
            </a:fld>
            <a:endParaRPr lang="en-CA"/>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073066" y="234513"/>
            <a:ext cx="2286000" cy="875492"/>
          </a:xfrm>
          <a:prstGeom prst="rect">
            <a:avLst/>
          </a:prstGeom>
        </p:spPr>
      </p:pic>
    </p:spTree>
    <p:extLst>
      <p:ext uri="{BB962C8B-B14F-4D97-AF65-F5344CB8AC3E}">
        <p14:creationId xmlns:p14="http://schemas.microsoft.com/office/powerpoint/2010/main" val="149017830"/>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2523</TotalTime>
  <Words>100</Words>
  <Application>Microsoft Office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Trebuchet MS</vt:lpstr>
      <vt:lpstr>Arial</vt:lpstr>
      <vt:lpstr>Wingdings 3</vt:lpstr>
      <vt:lpstr>Gotham</vt:lpstr>
      <vt:lpstr>Calibri</vt:lpstr>
      <vt:lpstr>Helvetica Light</vt:lpstr>
      <vt:lpstr>Facet</vt:lpstr>
      <vt:lpstr>Notice of Recording</vt:lpstr>
    </vt:vector>
  </TitlesOfParts>
  <Company>Fleming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Enrollment at Fleming College</dc:title>
  <dc:creator>Jason Dennison</dc:creator>
  <cp:lastModifiedBy>Erin Goodman</cp:lastModifiedBy>
  <cp:revision>108</cp:revision>
  <cp:lastPrinted>2021-01-20T17:38:32Z</cp:lastPrinted>
  <dcterms:created xsi:type="dcterms:W3CDTF">2019-06-17T18:42:29Z</dcterms:created>
  <dcterms:modified xsi:type="dcterms:W3CDTF">2021-09-03T20:52:05Z</dcterms:modified>
</cp:coreProperties>
</file>