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4" r:id="rId1"/>
  </p:sldMasterIdLst>
  <p:notesMasterIdLst>
    <p:notesMasterId r:id="rId3"/>
  </p:notesMasterIdLst>
  <p:sldIdLst>
    <p:sldId id="256" r:id="rId2"/>
  </p:sldIdLst>
  <p:sldSz cx="12192000" cy="6858000"/>
  <p:notesSz cx="7315200" cy="96012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otham" panose="020B0604020202020204"/>
      <p:regular r:id="rId8"/>
      <p:bold r:id="rId9"/>
      <p:italic r:id="rId10"/>
      <p:boldItalic r:id="rId11"/>
    </p:embeddedFont>
    <p:embeddedFont>
      <p:font typeface="Trebuchet MS" panose="020B0603020202020204" pitchFamily="34" charset="0"/>
      <p:regular r:id="rId12"/>
      <p:bold r:id="rId13"/>
      <p:italic r:id="rId14"/>
      <p:boldItalic r:id="rId15"/>
    </p:embeddedFont>
    <p:embeddedFont>
      <p:font typeface="Wingdings 3" panose="05040102010807070707" pitchFamily="18" charset="2"/>
      <p:regular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EDDC"/>
    <a:srgbClr val="629DD1"/>
    <a:srgbClr val="000000"/>
    <a:srgbClr val="5DF3E1"/>
    <a:srgbClr val="4A66A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0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F502B7D-75D2-49DE-B2C6-1F4B8C4E4959}" type="datetimeFigureOut">
              <a:rPr lang="en-CA" smtClean="0"/>
              <a:t>2021-09-03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7C9747C-BBB7-4B74-BAB5-BDEF1E2908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096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E797-94B7-4C34-9D00-033C5B24E992}" type="datetime1">
              <a:rPr lang="en-CA" smtClean="0"/>
              <a:t>2021-09-03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263-93A6-4899-82E5-0E03DDB06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95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78EE-D84C-4DBB-8E69-5ECC8905D311}" type="datetime1">
              <a:rPr lang="en-CA" smtClean="0"/>
              <a:t>2021-09-03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263-93A6-4899-82E5-0E03DDB06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754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F364-939A-4DE5-88BA-0573C14BC2CC}" type="datetime1">
              <a:rPr lang="en-CA" smtClean="0"/>
              <a:t>2021-09-03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263-93A6-4899-82E5-0E03DDB0628D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52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90BD-59E8-4964-8D95-917410784C49}" type="datetime1">
              <a:rPr lang="en-CA" smtClean="0"/>
              <a:t>2021-09-03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263-93A6-4899-82E5-0E03DDB06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6907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A26E-1D56-4213-9F86-43F7630AC35A}" type="datetime1">
              <a:rPr lang="en-CA" smtClean="0"/>
              <a:t>2021-09-03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263-93A6-4899-82E5-0E03DDB0628D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365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554-0856-47EC-A64D-B0048BC23B25}" type="datetime1">
              <a:rPr lang="en-CA" smtClean="0"/>
              <a:t>2021-09-03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263-93A6-4899-82E5-0E03DDB06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3537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DA4C-33C2-47AE-95FF-597B2F4FE142}" type="datetime1">
              <a:rPr lang="en-CA" smtClean="0"/>
              <a:t>2021-09-03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263-93A6-4899-82E5-0E03DDB06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8348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9816-D873-49DC-9E7D-B56E4C0CB979}" type="datetime1">
              <a:rPr lang="en-CA" smtClean="0"/>
              <a:t>2021-09-03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263-93A6-4899-82E5-0E03DDB06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112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2218-2D24-4FB7-8D0B-27D92B802642}" type="datetime1">
              <a:rPr lang="en-CA" smtClean="0"/>
              <a:t>2021-09-03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263-93A6-4899-82E5-0E03DDB06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47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DB8E-7A6D-451E-8125-D05DC0C87379}" type="datetime1">
              <a:rPr lang="en-CA" smtClean="0"/>
              <a:t>2021-09-03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263-93A6-4899-82E5-0E03DDB06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72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372-CEFC-4F69-BFBA-69C7C66A0D2B}" type="datetime1">
              <a:rPr lang="en-CA" smtClean="0"/>
              <a:t>2021-09-03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263-93A6-4899-82E5-0E03DDB06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999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2544-7D41-4259-B03D-73304E477F40}" type="datetime1">
              <a:rPr lang="en-CA" smtClean="0"/>
              <a:t>2021-09-03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263-93A6-4899-82E5-0E03DDB06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648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8D15-2EDE-4184-A4A5-11E429A04772}" type="datetime1">
              <a:rPr lang="en-CA" smtClean="0"/>
              <a:t>2021-09-03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263-93A6-4899-82E5-0E03DDB06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408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CE0E-07C5-40AB-B33D-CC7856CCB62A}" type="datetime1">
              <a:rPr lang="en-CA" smtClean="0"/>
              <a:t>2021-09-03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263-93A6-4899-82E5-0E03DDB06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90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DB5-194C-4E71-B30F-CC00C0083480}" type="datetime1">
              <a:rPr lang="en-CA" smtClean="0"/>
              <a:t>2021-09-03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263-93A6-4899-82E5-0E03DDB06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324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C14-BA0F-40E3-8861-FEE7B0E71F66}" type="datetime1">
              <a:rPr lang="en-CA" smtClean="0"/>
              <a:t>2021-09-03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263-93A6-4899-82E5-0E03DDB06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05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397" y="506233"/>
            <a:ext cx="10638845" cy="622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396" y="1572192"/>
            <a:ext cx="1063884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FA6F0-4D2B-4F2E-A0B4-396562C86E1F}" type="datetime1">
              <a:rPr lang="en-CA" smtClean="0"/>
              <a:t>2021-09-03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F2AD263-93A6-4899-82E5-0E03DDB0628D}" type="slidenum">
              <a:rPr lang="en-CA" smtClean="0"/>
              <a:t>‹#›</a:t>
            </a:fld>
            <a:endParaRPr lang="en-CA"/>
          </a:p>
        </p:txBody>
      </p:sp>
      <p:sp>
        <p:nvSpPr>
          <p:cNvPr id="31" name="Triangle"/>
          <p:cNvSpPr/>
          <p:nvPr userDrawn="1"/>
        </p:nvSpPr>
        <p:spPr>
          <a:xfrm>
            <a:off x="-1" y="5073872"/>
            <a:ext cx="3220279" cy="1788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tx1"/>
          </a:solidFill>
          <a:ln w="25400">
            <a:noFill/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09" y="6259099"/>
            <a:ext cx="1463518" cy="2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7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Gotham" panose="02000504050000020004" pitchFamily="2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Gotham" panose="02000504050000020004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Gotham" panose="02000504050000020004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Gotham" panose="02000504050000020004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Gotham" panose="02000504050000020004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Gotham" panose="02000504050000020004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freedomofinformation@flemingcollege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452"/>
            <a:ext cx="12192000" cy="7002378"/>
          </a:xfrm>
          <a:prstGeom prst="rect">
            <a:avLst/>
          </a:prstGeom>
          <a:blipFill rotWithShape="1">
            <a:blip r:embed="rId2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r="-9792"/>
            </a:stretch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8209" y="983316"/>
            <a:ext cx="8055575" cy="1014599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5BEDDC"/>
                </a:solidFill>
              </a:rPr>
              <a:t>Notice of Recording</a:t>
            </a:r>
            <a:endParaRPr lang="en-CA" sz="3600" b="1" dirty="0">
              <a:solidFill>
                <a:srgbClr val="5BEDD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9550" y="1997915"/>
            <a:ext cx="9932894" cy="3514487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being recorded. As a result, your image, voice, name, personal views, and opinions may be collected. This personal information is collected under the legal authority of section 2 of the Ontario Colleges of Applied Arts and Technology Act, 2002, and will be used to support teaching, learning, and business activities with a view to advancing the goals and objectives of the College. Any questions about this collection can be directed to the Privacy and Policy Officer at </a:t>
            </a:r>
            <a:r>
              <a:rPr lang="en-US" sz="2000" dirty="0">
                <a:solidFill>
                  <a:srgbClr val="5BEDD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freedomofinformation@flemingcollege.ca</a:t>
            </a:r>
            <a:r>
              <a:rPr lang="en-US" sz="2000" dirty="0">
                <a:solidFill>
                  <a:srgbClr val="5BED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by mail to 599 Brealey Drive, Peterborough, ON  K9J 7B1.   </a:t>
            </a:r>
            <a:endParaRPr lang="en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263-93A6-4899-82E5-0E03DDB0628D}" type="slidenum">
              <a:rPr lang="en-CA" smtClean="0"/>
              <a:t>1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1893" y="376188"/>
            <a:ext cx="2286000" cy="87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78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2521</TotalTime>
  <Words>115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Trebuchet MS</vt:lpstr>
      <vt:lpstr>Arial</vt:lpstr>
      <vt:lpstr>Gotham</vt:lpstr>
      <vt:lpstr>Helvetica Light</vt:lpstr>
      <vt:lpstr>Wingdings 3</vt:lpstr>
      <vt:lpstr>Calibri</vt:lpstr>
      <vt:lpstr>Facet</vt:lpstr>
      <vt:lpstr>Notice of Recording</vt:lpstr>
    </vt:vector>
  </TitlesOfParts>
  <Company>Fleming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Enrollment at Fleming College</dc:title>
  <dc:creator>Jason Dennison</dc:creator>
  <cp:lastModifiedBy>Erin Goodman</cp:lastModifiedBy>
  <cp:revision>108</cp:revision>
  <cp:lastPrinted>2021-01-20T17:38:32Z</cp:lastPrinted>
  <dcterms:created xsi:type="dcterms:W3CDTF">2019-06-17T18:42:29Z</dcterms:created>
  <dcterms:modified xsi:type="dcterms:W3CDTF">2021-09-03T20:54:27Z</dcterms:modified>
</cp:coreProperties>
</file>