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25" r:id="rId1"/>
  </p:sldMasterIdLst>
  <p:notesMasterIdLst>
    <p:notesMasterId r:id="rId3"/>
  </p:notesMasterIdLst>
  <p:sldIdLst>
    <p:sldId id="343" r:id="rId2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49" autoAdjust="0"/>
  </p:normalViewPr>
  <p:slideViewPr>
    <p:cSldViewPr snapToGrid="0" snapToObjects="1"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ia Allyn Luke" userId="ff3f963b5d8d3872" providerId="LiveId" clId="{2B40295B-72D1-40B8-A20D-950329509FF4}"/>
    <pc:docChg chg="delSld">
      <pc:chgData name="Marcia Allyn Luke" userId="ff3f963b5d8d3872" providerId="LiveId" clId="{2B40295B-72D1-40B8-A20D-950329509FF4}" dt="2020-03-25T14:53:02.492" v="2" actId="47"/>
      <pc:docMkLst>
        <pc:docMk/>
      </pc:docMkLst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2977875645" sldId="257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4041915827" sldId="258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1753390741" sldId="260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2780173567" sldId="261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1671522017" sldId="262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2466654348" sldId="263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561889378" sldId="264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2963574864" sldId="265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329682059" sldId="266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2659065823" sldId="267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571216736" sldId="268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349253374" sldId="269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2065388025" sldId="270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3821084048" sldId="271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3231217451" sldId="272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1647272281" sldId="286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727116973" sldId="287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1166142500" sldId="290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1452552132" sldId="291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1734683244" sldId="292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904507411" sldId="293"/>
        </pc:sldMkLst>
      </pc:sldChg>
      <pc:sldChg chg="del">
        <pc:chgData name="Marcia Allyn Luke" userId="ff3f963b5d8d3872" providerId="LiveId" clId="{2B40295B-72D1-40B8-A20D-950329509FF4}" dt="2020-03-25T14:52:53.865" v="0" actId="47"/>
        <pc:sldMkLst>
          <pc:docMk/>
          <pc:sldMk cId="4154923426" sldId="299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494482688" sldId="332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2060912523" sldId="333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1173863621" sldId="334"/>
        </pc:sldMkLst>
      </pc:sldChg>
      <pc:sldChg chg="del">
        <pc:chgData name="Marcia Allyn Luke" userId="ff3f963b5d8d3872" providerId="LiveId" clId="{2B40295B-72D1-40B8-A20D-950329509FF4}" dt="2020-03-25T14:52:53.865" v="0" actId="47"/>
        <pc:sldMkLst>
          <pc:docMk/>
          <pc:sldMk cId="142921781" sldId="335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3068118347" sldId="336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2222534432" sldId="337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3245539785" sldId="338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1548769495" sldId="339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2839683587" sldId="340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3075668313" sldId="342"/>
        </pc:sldMkLst>
      </pc:sldChg>
      <pc:sldChg chg="del">
        <pc:chgData name="Marcia Allyn Luke" userId="ff3f963b5d8d3872" providerId="LiveId" clId="{2B40295B-72D1-40B8-A20D-950329509FF4}" dt="2020-03-25T14:52:57.468" v="1" actId="47"/>
        <pc:sldMkLst>
          <pc:docMk/>
          <pc:sldMk cId="425252942" sldId="344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2154006130" sldId="345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3383570450" sldId="347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1393830793" sldId="348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856114770" sldId="349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1372890985" sldId="350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1681367146" sldId="351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3226643875" sldId="352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1636518761" sldId="353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1595746602" sldId="354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1643983045" sldId="356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2400919752" sldId="360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997166362" sldId="361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3458621747" sldId="362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1065205149" sldId="363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903815044" sldId="364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1010370956" sldId="365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3312746375" sldId="369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2957649730" sldId="370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4245254793" sldId="371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261327612" sldId="373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3796877044" sldId="374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216257814" sldId="375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2939641169" sldId="376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1613538787" sldId="377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759482992" sldId="378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2705638359" sldId="379"/>
        </pc:sldMkLst>
      </pc:sldChg>
      <pc:sldChg chg="del">
        <pc:chgData name="Marcia Allyn Luke" userId="ff3f963b5d8d3872" providerId="LiveId" clId="{2B40295B-72D1-40B8-A20D-950329509FF4}" dt="2020-03-25T14:53:02.492" v="2" actId="47"/>
        <pc:sldMkLst>
          <pc:docMk/>
          <pc:sldMk cId="3797727076" sldId="3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908BF1F-1F34-D944-A209-A9841E2E7958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C18D976-12D3-C84C-B502-9B29B16A3D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9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81C7304E-65B5-A542-B02E-57269CBF6214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85642BC-1E61-5547-A269-C173E69C2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01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304E-65B5-A542-B02E-57269CBF6214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2BC-1E61-5547-A269-C173E69C2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2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304E-65B5-A542-B02E-57269CBF6214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2BC-1E61-5547-A269-C173E69C2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743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304E-65B5-A542-B02E-57269CBF6214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2BC-1E61-5547-A269-C173E69C2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3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304E-65B5-A542-B02E-57269CBF6214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2BC-1E61-5547-A269-C173E69C2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304E-65B5-A542-B02E-57269CBF6214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2BC-1E61-5547-A269-C173E69C2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827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304E-65B5-A542-B02E-57269CBF6214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2BC-1E61-5547-A269-C173E69C2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3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304E-65B5-A542-B02E-57269CBF6214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2BC-1E61-5547-A269-C173E69C2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318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304E-65B5-A542-B02E-57269CBF6214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642BC-1E61-5547-A269-C173E69C2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0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304E-65B5-A542-B02E-57269CBF6214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85642BC-1E61-5547-A269-C173E69C2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62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81C7304E-65B5-A542-B02E-57269CBF6214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85642BC-1E61-5547-A269-C173E69C29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799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476B1964-2B21-7847-96EF-665E22678598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5D156B07-C698-6E4C-A9BC-80BDBBF3DA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3C318-86BD-4BEE-81C2-BCF871A38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WebEx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90F84-0609-4143-B3C9-75B49C641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365074"/>
          </a:xfrm>
        </p:spPr>
        <p:txBody>
          <a:bodyPr>
            <a:normAutofit fontScale="85000" lnSpcReduction="20000"/>
          </a:bodyPr>
          <a:lstStyle/>
          <a:p>
            <a:r>
              <a:rPr lang="en-CA" dirty="0"/>
              <a:t>Try to find a quiet comfortable place to sit; we will take a break as usual.</a:t>
            </a:r>
          </a:p>
          <a:p>
            <a:r>
              <a:rPr lang="en-CA" dirty="0"/>
              <a:t>If you have background noise around you, please mute your microphone when not speaking, or use earbuds/headphones with a microphone.</a:t>
            </a:r>
          </a:p>
          <a:p>
            <a:r>
              <a:rPr lang="en-CA" dirty="0"/>
              <a:t>If your internet connection is weak, you can call in instead of using your computer for audio, turn off your video, and/or turn off others’ video to help.</a:t>
            </a:r>
          </a:p>
          <a:p>
            <a:r>
              <a:rPr lang="en-CA" dirty="0"/>
              <a:t>You can access from a smartphone via the WebEx app or you can call in only if you don’t have a reliable Wi-Fi signal.</a:t>
            </a:r>
          </a:p>
          <a:p>
            <a:r>
              <a:rPr lang="en-CA" dirty="0"/>
              <a:t>If you don’t want to interrupt the discussion but have a question, you can use the chat panel.</a:t>
            </a:r>
          </a:p>
          <a:p>
            <a:r>
              <a:rPr lang="en-CA" dirty="0"/>
              <a:t>I will be recording sessions to make them available following class—if you don’t want your video recorded you may turn it off.</a:t>
            </a:r>
          </a:p>
          <a:p>
            <a:r>
              <a:rPr lang="en-CA" dirty="0"/>
              <a:t>I will post the link to the recording after class on D2L—D2L and email will still be the main hub for our materials.</a:t>
            </a:r>
          </a:p>
          <a:p>
            <a:r>
              <a:rPr lang="en-CA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255850864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Metropolitan</vt:lpstr>
      <vt:lpstr>WebEx 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Marcia Allyn Luke</dc:creator>
  <cp:lastModifiedBy>Marcia Allyn Luke</cp:lastModifiedBy>
  <cp:revision>2</cp:revision>
  <dcterms:created xsi:type="dcterms:W3CDTF">2020-03-25T14:32:32Z</dcterms:created>
  <dcterms:modified xsi:type="dcterms:W3CDTF">2020-03-25T14:53:02Z</dcterms:modified>
</cp:coreProperties>
</file>