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FDDF2-34EA-2584-5F93-DE3EABA4945E}" v="1249" dt="2020-12-16T17:12:08.193"/>
    <p1510:client id="{9ABD31C4-F57E-407E-A761-6DB2AB739790}" v="131" dt="2020-06-23T14:57:03.467"/>
    <p1510:client id="{F0548F7A-5C03-9DE1-E986-4F4121D33FE2}" v="50" dt="2020-09-23T18:57:37.619"/>
    <p1510:client id="{FE55AA58-4EA6-BB96-AE00-252F3DE5D608}" v="21" dt="2020-12-16T17:51:0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yla Paul" userId="S::mipau@flemingcollege.ca::0d7794eb-d798-44bd-948c-7c9e65475b04" providerId="AD" clId="Web-{FE55AA58-4EA6-BB96-AE00-252F3DE5D608}"/>
    <pc:docChg chg="modSld">
      <pc:chgData name="Mikayla Paul" userId="S::mipau@flemingcollege.ca::0d7794eb-d798-44bd-948c-7c9e65475b04" providerId="AD" clId="Web-{FE55AA58-4EA6-BB96-AE00-252F3DE5D608}" dt="2020-12-16T17:51:04.306" v="18" actId="20577"/>
      <pc:docMkLst>
        <pc:docMk/>
      </pc:docMkLst>
      <pc:sldChg chg="modSp">
        <pc:chgData name="Mikayla Paul" userId="S::mipau@flemingcollege.ca::0d7794eb-d798-44bd-948c-7c9e65475b04" providerId="AD" clId="Web-{FE55AA58-4EA6-BB96-AE00-252F3DE5D608}" dt="2020-12-16T17:48:49.509" v="1" actId="1076"/>
        <pc:sldMkLst>
          <pc:docMk/>
          <pc:sldMk cId="694433171" sldId="263"/>
        </pc:sldMkLst>
        <pc:spChg chg="mod">
          <ac:chgData name="Mikayla Paul" userId="S::mipau@flemingcollege.ca::0d7794eb-d798-44bd-948c-7c9e65475b04" providerId="AD" clId="Web-{FE55AA58-4EA6-BB96-AE00-252F3DE5D608}" dt="2020-12-16T17:48:45.384" v="0" actId="1076"/>
          <ac:spMkLst>
            <pc:docMk/>
            <pc:sldMk cId="694433171" sldId="263"/>
            <ac:spMk id="6" creationId="{F23CA865-AB76-4649-89C6-3B7416DCC2FA}"/>
          </ac:spMkLst>
        </pc:spChg>
        <pc:picChg chg="mod">
          <ac:chgData name="Mikayla Paul" userId="S::mipau@flemingcollege.ca::0d7794eb-d798-44bd-948c-7c9e65475b04" providerId="AD" clId="Web-{FE55AA58-4EA6-BB96-AE00-252F3DE5D608}" dt="2020-12-16T17:48:49.509" v="1" actId="1076"/>
          <ac:picMkLst>
            <pc:docMk/>
            <pc:sldMk cId="694433171" sldId="263"/>
            <ac:picMk id="5" creationId="{43C87917-257F-EF4F-AEFE-DCF0E20FC5E1}"/>
          </ac:picMkLst>
        </pc:picChg>
      </pc:sldChg>
      <pc:sldChg chg="modSp">
        <pc:chgData name="Mikayla Paul" userId="S::mipau@flemingcollege.ca::0d7794eb-d798-44bd-948c-7c9e65475b04" providerId="AD" clId="Web-{FE55AA58-4EA6-BB96-AE00-252F3DE5D608}" dt="2020-12-16T17:49:15.587" v="8" actId="14100"/>
        <pc:sldMkLst>
          <pc:docMk/>
          <pc:sldMk cId="3480965614" sldId="264"/>
        </pc:sldMkLst>
        <pc:spChg chg="mod">
          <ac:chgData name="Mikayla Paul" userId="S::mipau@flemingcollege.ca::0d7794eb-d798-44bd-948c-7c9e65475b04" providerId="AD" clId="Web-{FE55AA58-4EA6-BB96-AE00-252F3DE5D608}" dt="2020-12-16T17:49:15.587" v="8" actId="14100"/>
          <ac:spMkLst>
            <pc:docMk/>
            <pc:sldMk cId="3480965614" sldId="264"/>
            <ac:spMk id="8" creationId="{5CE91BF7-34F0-483D-B054-E777D29DF408}"/>
          </ac:spMkLst>
        </pc:spChg>
      </pc:sldChg>
      <pc:sldChg chg="modSp">
        <pc:chgData name="Mikayla Paul" userId="S::mipau@flemingcollege.ca::0d7794eb-d798-44bd-948c-7c9e65475b04" providerId="AD" clId="Web-{FE55AA58-4EA6-BB96-AE00-252F3DE5D608}" dt="2020-12-16T17:51:04.306" v="17" actId="20577"/>
        <pc:sldMkLst>
          <pc:docMk/>
          <pc:sldMk cId="2430617034" sldId="269"/>
        </pc:sldMkLst>
        <pc:spChg chg="mod">
          <ac:chgData name="Mikayla Paul" userId="S::mipau@flemingcollege.ca::0d7794eb-d798-44bd-948c-7c9e65475b04" providerId="AD" clId="Web-{FE55AA58-4EA6-BB96-AE00-252F3DE5D608}" dt="2020-12-16T17:51:04.306" v="17" actId="20577"/>
          <ac:spMkLst>
            <pc:docMk/>
            <pc:sldMk cId="2430617034" sldId="269"/>
            <ac:spMk id="8" creationId="{469EEF5E-FCDD-4B5A-A83A-F9EB869C6A1C}"/>
          </ac:spMkLst>
        </pc:spChg>
      </pc:sldChg>
    </pc:docChg>
  </pc:docChgLst>
  <pc:docChgLst>
    <pc:chgData name="Mikayla Paul" userId="S::mipau@flemingcollege.ca::0d7794eb-d798-44bd-948c-7c9e65475b04" providerId="AD" clId="Web-{2A9FDDF2-34EA-2584-5F93-DE3EABA4945E}"/>
    <pc:docChg chg="modSld">
      <pc:chgData name="Mikayla Paul" userId="S::mipau@flemingcollege.ca::0d7794eb-d798-44bd-948c-7c9e65475b04" providerId="AD" clId="Web-{2A9FDDF2-34EA-2584-5F93-DE3EABA4945E}" dt="2020-12-16T17:12:08.193" v="1228" actId="14100"/>
      <pc:docMkLst>
        <pc:docMk/>
      </pc:docMkLst>
      <pc:sldChg chg="modSp">
        <pc:chgData name="Mikayla Paul" userId="S::mipau@flemingcollege.ca::0d7794eb-d798-44bd-948c-7c9e65475b04" providerId="AD" clId="Web-{2A9FDDF2-34EA-2584-5F93-DE3EABA4945E}" dt="2020-12-16T17:06:26.454" v="1135" actId="1076"/>
        <pc:sldMkLst>
          <pc:docMk/>
          <pc:sldMk cId="694433171" sldId="263"/>
        </pc:sldMkLst>
        <pc:spChg chg="mod">
          <ac:chgData name="Mikayla Paul" userId="S::mipau@flemingcollege.ca::0d7794eb-d798-44bd-948c-7c9e65475b04" providerId="AD" clId="Web-{2A9FDDF2-34EA-2584-5F93-DE3EABA4945E}" dt="2020-12-16T17:06:26.454" v="1135" actId="1076"/>
          <ac:spMkLst>
            <pc:docMk/>
            <pc:sldMk cId="694433171" sldId="263"/>
            <ac:spMk id="6" creationId="{F23CA865-AB76-4649-89C6-3B7416DCC2FA}"/>
          </ac:spMkLst>
        </pc:spChg>
      </pc:sldChg>
      <pc:sldChg chg="modSp">
        <pc:chgData name="Mikayla Paul" userId="S::mipau@flemingcollege.ca::0d7794eb-d798-44bd-948c-7c9e65475b04" providerId="AD" clId="Web-{2A9FDDF2-34EA-2584-5F93-DE3EABA4945E}" dt="2020-12-16T17:08:03.475" v="1136" actId="14100"/>
        <pc:sldMkLst>
          <pc:docMk/>
          <pc:sldMk cId="3480965614" sldId="264"/>
        </pc:sldMkLst>
        <pc:spChg chg="mod">
          <ac:chgData name="Mikayla Paul" userId="S::mipau@flemingcollege.ca::0d7794eb-d798-44bd-948c-7c9e65475b04" providerId="AD" clId="Web-{2A9FDDF2-34EA-2584-5F93-DE3EABA4945E}" dt="2020-12-16T17:08:03.475" v="1136" actId="14100"/>
          <ac:spMkLst>
            <pc:docMk/>
            <pc:sldMk cId="3480965614" sldId="264"/>
            <ac:spMk id="8" creationId="{5CE91BF7-34F0-483D-B054-E777D29DF408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06.853" v="1121"/>
          <ac:picMkLst>
            <pc:docMk/>
            <pc:sldMk cId="3480965614" sldId="264"/>
            <ac:picMk id="7" creationId="{94E2A35F-55C6-49E3-9489-5C38475F9137}"/>
          </ac:picMkLst>
        </pc:picChg>
      </pc:sldChg>
      <pc:sldChg chg="modSp">
        <pc:chgData name="Mikayla Paul" userId="S::mipau@flemingcollege.ca::0d7794eb-d798-44bd-948c-7c9e65475b04" providerId="AD" clId="Web-{2A9FDDF2-34EA-2584-5F93-DE3EABA4945E}" dt="2020-12-16T17:00:12.823" v="1122"/>
        <pc:sldMkLst>
          <pc:docMk/>
          <pc:sldMk cId="1347989101" sldId="265"/>
        </pc:sldMkLst>
        <pc:spChg chg="mod">
          <ac:chgData name="Mikayla Paul" userId="S::mipau@flemingcollege.ca::0d7794eb-d798-44bd-948c-7c9e65475b04" providerId="AD" clId="Web-{2A9FDDF2-34EA-2584-5F93-DE3EABA4945E}" dt="2020-12-16T16:53:06.282" v="1096" actId="20577"/>
          <ac:spMkLst>
            <pc:docMk/>
            <pc:sldMk cId="1347989101" sldId="265"/>
            <ac:spMk id="4" creationId="{851A396F-0DC5-48AF-A037-17BB1BC9B15B}"/>
          </ac:spMkLst>
        </pc:spChg>
        <pc:spChg chg="mod">
          <ac:chgData name="Mikayla Paul" userId="S::mipau@flemingcollege.ca::0d7794eb-d798-44bd-948c-7c9e65475b04" providerId="AD" clId="Web-{2A9FDDF2-34EA-2584-5F93-DE3EABA4945E}" dt="2020-12-16T16:51:08.634" v="1092" actId="20577"/>
          <ac:spMkLst>
            <pc:docMk/>
            <pc:sldMk cId="1347989101" sldId="265"/>
            <ac:spMk id="8" creationId="{1C820940-AF79-4C87-8EF9-CED9E7EAEFE6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12.823" v="1122"/>
          <ac:picMkLst>
            <pc:docMk/>
            <pc:sldMk cId="1347989101" sldId="265"/>
            <ac:picMk id="7" creationId="{B63AE2C4-1F2F-4063-9AC9-03FB2EDDDFA3}"/>
          </ac:picMkLst>
        </pc:picChg>
      </pc:sldChg>
      <pc:sldChg chg="modSp">
        <pc:chgData name="Mikayla Paul" userId="S::mipau@flemingcollege.ca::0d7794eb-d798-44bd-948c-7c9e65475b04" providerId="AD" clId="Web-{2A9FDDF2-34EA-2584-5F93-DE3EABA4945E}" dt="2020-12-16T17:08:14.554" v="1138" actId="20577"/>
        <pc:sldMkLst>
          <pc:docMk/>
          <pc:sldMk cId="4124033700" sldId="266"/>
        </pc:sldMkLst>
        <pc:spChg chg="mod">
          <ac:chgData name="Mikayla Paul" userId="S::mipau@flemingcollege.ca::0d7794eb-d798-44bd-948c-7c9e65475b04" providerId="AD" clId="Web-{2A9FDDF2-34EA-2584-5F93-DE3EABA4945E}" dt="2020-12-16T17:08:14.554" v="1138" actId="20577"/>
          <ac:spMkLst>
            <pc:docMk/>
            <pc:sldMk cId="4124033700" sldId="266"/>
            <ac:spMk id="6" creationId="{0BE16816-9949-4416-9260-22220BD9F1FA}"/>
          </ac:spMkLst>
        </pc:spChg>
        <pc:spChg chg="mod">
          <ac:chgData name="Mikayla Paul" userId="S::mipau@flemingcollege.ca::0d7794eb-d798-44bd-948c-7c9e65475b04" providerId="AD" clId="Web-{2A9FDDF2-34EA-2584-5F93-DE3EABA4945E}" dt="2020-12-16T16:31:38.565" v="580" actId="20577"/>
          <ac:spMkLst>
            <pc:docMk/>
            <pc:sldMk cId="4124033700" sldId="266"/>
            <ac:spMk id="7" creationId="{FC6314EC-2D6B-435C-B83D-2C4E090D092F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20.604" v="1124"/>
          <ac:picMkLst>
            <pc:docMk/>
            <pc:sldMk cId="4124033700" sldId="266"/>
            <ac:picMk id="3" creationId="{2456C7A7-D6AE-42EC-838F-A74029743FC7}"/>
          </ac:picMkLst>
        </pc:picChg>
        <pc:picChg chg="mod">
          <ac:chgData name="Mikayla Paul" userId="S::mipau@flemingcollege.ca::0d7794eb-d798-44bd-948c-7c9e65475b04" providerId="AD" clId="Web-{2A9FDDF2-34EA-2584-5F93-DE3EABA4945E}" dt="2020-12-16T17:00:18.714" v="1123"/>
          <ac:picMkLst>
            <pc:docMk/>
            <pc:sldMk cId="4124033700" sldId="266"/>
            <ac:picMk id="8" creationId="{72733F2A-F817-4283-86A8-751B692CCCD8}"/>
          </ac:picMkLst>
        </pc:picChg>
      </pc:sldChg>
      <pc:sldChg chg="addSp modSp">
        <pc:chgData name="Mikayla Paul" userId="S::mipau@flemingcollege.ca::0d7794eb-d798-44bd-948c-7c9e65475b04" providerId="AD" clId="Web-{2A9FDDF2-34EA-2584-5F93-DE3EABA4945E}" dt="2020-12-16T17:00:33.152" v="1127"/>
        <pc:sldMkLst>
          <pc:docMk/>
          <pc:sldMk cId="4140640298" sldId="267"/>
        </pc:sldMkLst>
        <pc:spChg chg="add mod">
          <ac:chgData name="Mikayla Paul" userId="S::mipau@flemingcollege.ca::0d7794eb-d798-44bd-948c-7c9e65475b04" providerId="AD" clId="Web-{2A9FDDF2-34EA-2584-5F93-DE3EABA4945E}" dt="2020-12-16T16:39:38.249" v="794" actId="1076"/>
          <ac:spMkLst>
            <pc:docMk/>
            <pc:sldMk cId="4140640298" sldId="267"/>
            <ac:spMk id="2" creationId="{5B42ED36-82FF-4156-AF1F-2ADFA6873F33}"/>
          </ac:spMkLst>
        </pc:spChg>
        <pc:spChg chg="add mod">
          <ac:chgData name="Mikayla Paul" userId="S::mipau@flemingcollege.ca::0d7794eb-d798-44bd-948c-7c9e65475b04" providerId="AD" clId="Web-{2A9FDDF2-34EA-2584-5F93-DE3EABA4945E}" dt="2020-12-16T16:40:22.111" v="803" actId="20577"/>
          <ac:spMkLst>
            <pc:docMk/>
            <pc:sldMk cId="4140640298" sldId="267"/>
            <ac:spMk id="3" creationId="{B601B4A9-A12F-4FF3-98F6-50EF1747000E}"/>
          </ac:spMkLst>
        </pc:spChg>
        <pc:spChg chg="add mod">
          <ac:chgData name="Mikayla Paul" userId="S::mipau@flemingcollege.ca::0d7794eb-d798-44bd-948c-7c9e65475b04" providerId="AD" clId="Web-{2A9FDDF2-34EA-2584-5F93-DE3EABA4945E}" dt="2020-12-16T16:41:29.084" v="838" actId="1076"/>
          <ac:spMkLst>
            <pc:docMk/>
            <pc:sldMk cId="4140640298" sldId="267"/>
            <ac:spMk id="4" creationId="{99DBE5A1-4BCD-43C1-9CE9-FCAC0E76B64E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29.745" v="1126"/>
          <ac:picMkLst>
            <pc:docMk/>
            <pc:sldMk cId="4140640298" sldId="267"/>
            <ac:picMk id="6" creationId="{D13EEDB7-C321-4547-B091-7C69D9D480BC}"/>
          </ac:picMkLst>
        </pc:picChg>
        <pc:picChg chg="mod">
          <ac:chgData name="Mikayla Paul" userId="S::mipau@flemingcollege.ca::0d7794eb-d798-44bd-948c-7c9e65475b04" providerId="AD" clId="Web-{2A9FDDF2-34EA-2584-5F93-DE3EABA4945E}" dt="2020-12-16T17:00:27.183" v="1125"/>
          <ac:picMkLst>
            <pc:docMk/>
            <pc:sldMk cId="4140640298" sldId="267"/>
            <ac:picMk id="11" creationId="{E0515F55-1A4A-41E8-BC9C-E187BBE09E3B}"/>
          </ac:picMkLst>
        </pc:picChg>
        <pc:picChg chg="mod">
          <ac:chgData name="Mikayla Paul" userId="S::mipau@flemingcollege.ca::0d7794eb-d798-44bd-948c-7c9e65475b04" providerId="AD" clId="Web-{2A9FDDF2-34EA-2584-5F93-DE3EABA4945E}" dt="2020-12-16T17:00:33.152" v="1127"/>
          <ac:picMkLst>
            <pc:docMk/>
            <pc:sldMk cId="4140640298" sldId="267"/>
            <ac:picMk id="17" creationId="{7E7C2068-8A6A-43BD-82C5-72AAA819A900}"/>
          </ac:picMkLst>
        </pc:picChg>
      </pc:sldChg>
      <pc:sldChg chg="modSp">
        <pc:chgData name="Mikayla Paul" userId="S::mipau@flemingcollege.ca::0d7794eb-d798-44bd-948c-7c9e65475b04" providerId="AD" clId="Web-{2A9FDDF2-34EA-2584-5F93-DE3EABA4945E}" dt="2020-12-16T17:00:42.543" v="1129"/>
        <pc:sldMkLst>
          <pc:docMk/>
          <pc:sldMk cId="993773251" sldId="268"/>
        </pc:sldMkLst>
        <pc:spChg chg="mod">
          <ac:chgData name="Mikayla Paul" userId="S::mipau@flemingcollege.ca::0d7794eb-d798-44bd-948c-7c9e65475b04" providerId="AD" clId="Web-{2A9FDDF2-34EA-2584-5F93-DE3EABA4945E}" dt="2020-12-16T16:47:27.449" v="1003" actId="14100"/>
          <ac:spMkLst>
            <pc:docMk/>
            <pc:sldMk cId="993773251" sldId="268"/>
            <ac:spMk id="8" creationId="{469EEF5E-FCDD-4B5A-A83A-F9EB869C6A1C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42.543" v="1129"/>
          <ac:picMkLst>
            <pc:docMk/>
            <pc:sldMk cId="993773251" sldId="268"/>
            <ac:picMk id="6" creationId="{D1D26B1F-6857-4EB4-9C54-739EAFAA7CFE}"/>
          </ac:picMkLst>
        </pc:picChg>
        <pc:picChg chg="mod">
          <ac:chgData name="Mikayla Paul" userId="S::mipau@flemingcollege.ca::0d7794eb-d798-44bd-948c-7c9e65475b04" providerId="AD" clId="Web-{2A9FDDF2-34EA-2584-5F93-DE3EABA4945E}" dt="2020-12-16T17:00:40.309" v="1128"/>
          <ac:picMkLst>
            <pc:docMk/>
            <pc:sldMk cId="993773251" sldId="268"/>
            <ac:picMk id="7" creationId="{945E7E94-6018-401B-8FCF-4910C07D33DD}"/>
          </ac:picMkLst>
        </pc:picChg>
      </pc:sldChg>
      <pc:sldChg chg="modSp">
        <pc:chgData name="Mikayla Paul" userId="S::mipau@flemingcollege.ca::0d7794eb-d798-44bd-948c-7c9e65475b04" providerId="AD" clId="Web-{2A9FDDF2-34EA-2584-5F93-DE3EABA4945E}" dt="2020-12-16T17:12:08.193" v="1228" actId="14100"/>
        <pc:sldMkLst>
          <pc:docMk/>
          <pc:sldMk cId="2430617034" sldId="269"/>
        </pc:sldMkLst>
        <pc:spChg chg="mod">
          <ac:chgData name="Mikayla Paul" userId="S::mipau@flemingcollege.ca::0d7794eb-d798-44bd-948c-7c9e65475b04" providerId="AD" clId="Web-{2A9FDDF2-34EA-2584-5F93-DE3EABA4945E}" dt="2020-12-16T17:12:08.193" v="1228" actId="14100"/>
          <ac:spMkLst>
            <pc:docMk/>
            <pc:sldMk cId="2430617034" sldId="269"/>
            <ac:spMk id="8" creationId="{469EEF5E-FCDD-4B5A-A83A-F9EB869C6A1C}"/>
          </ac:spMkLst>
        </pc:spChg>
        <pc:picChg chg="mod">
          <ac:chgData name="Mikayla Paul" userId="S::mipau@flemingcollege.ca::0d7794eb-d798-44bd-948c-7c9e65475b04" providerId="AD" clId="Web-{2A9FDDF2-34EA-2584-5F93-DE3EABA4945E}" dt="2020-12-16T17:00:47.872" v="1130"/>
          <ac:picMkLst>
            <pc:docMk/>
            <pc:sldMk cId="2430617034" sldId="269"/>
            <ac:picMk id="3" creationId="{F9E3513A-BD67-4237-8634-D6C4A0A098CE}"/>
          </ac:picMkLst>
        </pc:picChg>
        <pc:picChg chg="mod">
          <ac:chgData name="Mikayla Paul" userId="S::mipau@flemingcollege.ca::0d7794eb-d798-44bd-948c-7c9e65475b04" providerId="AD" clId="Web-{2A9FDDF2-34EA-2584-5F93-DE3EABA4945E}" dt="2020-12-16T17:09:57.935" v="1147" actId="1076"/>
          <ac:picMkLst>
            <pc:docMk/>
            <pc:sldMk cId="2430617034" sldId="269"/>
            <ac:picMk id="5" creationId="{016B1C88-8DA9-1D41-90E5-45377EB71D2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C1A5-0C4E-0F4F-96FD-B525268DE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7F213-90DD-9049-ACDE-AE5B3B9F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659B3-F8CD-C647-94F4-A02222BB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F10EF-BD42-E544-A290-0F4E61CB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DA83-64FF-2643-AEC0-46BD2ADFA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7DBB-D8A8-3947-AEF6-15102B89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6F2D3-4CC4-0947-91C9-C96499EC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AFB14-7231-5D42-8553-6D664ADC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82CB4-03FC-E74D-91AE-DFABA917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C9B4-9F89-E54D-A701-5AE9B0DC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3A487F-03AE-DA47-B960-840C8BF63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E8399-9414-4D46-8AB5-655A417D5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C8ED4-81DD-A94F-9D51-F03D60DF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5D8A1-A2E7-F342-9103-F43BC86D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66F5-D096-FC4D-B434-EFBABF35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C94C-A8E0-FD4A-9831-E504069A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2D29-45B3-3549-BE13-8C59488E0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63F8-F96C-1249-A904-3CEB5663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8168B-A3A2-944E-B589-A4337F03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A9DE-47D9-974E-B0D7-0D65E137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C31-CCE5-3045-B195-75D9026A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DD2B5-6FA5-284B-BB9E-2021AD698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07838-C5ED-0044-BE99-7F2B41C6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465E-EA4B-6945-802F-924E6928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2724-DDC8-814B-A9E5-6BE425D6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1A1AF-9317-664F-8E6C-D054A0BB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F43B-B26E-594C-933C-079A9038D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BBE8F-BD71-C845-AD7A-91ACB9A64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B471-AFD9-8D4C-B348-9573A2AF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4FAEF-7125-D748-B457-CD989DFB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F2C7-C17A-1F49-94C2-9456C577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2974-8244-D241-914F-28575803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B5601-F44C-EB42-A76D-D062AF22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FCA9E-75F9-D94B-8A14-61FFDE70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F6130-20C8-614B-A920-B36B23181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8984F-D42A-384A-BF86-4B7B4E1A9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0D7C0-848E-9C4A-B76C-FF0A7F897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3B7CE-C016-1D42-8383-64819284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D01EB-9BFB-1948-AA7C-8FC19809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6102-3724-C341-B1E2-E0CB586F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820A9-2461-9A43-AD6D-CDE03DF8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AB7E6-7D16-3140-8E2E-F6A099E5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68193-FC03-9548-BFA4-592C7A5C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0BA52-D4EF-514F-AE20-7BD0C2BF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36585-7129-8B48-894E-E453C2A9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6C5-8EF5-7A4A-8725-547D50A4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53E0-1D6F-6942-BCA5-DDACEAA34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1C64C-1952-714F-AE94-1DD7BED6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1751E-78CA-B042-9862-B0E848454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1DEFC-B9C8-B84F-94ED-DDC402BB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6E46-ECA9-0E41-8BE4-BED4F7C3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AC9F3-A32C-9F45-9D71-A55E830B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B06-7E15-FC46-B539-FD661E72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30523-678B-D943-9BFA-DA46E98F5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B64CF-D437-0D48-9B15-1927EBE7D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BEEE4-541E-FD4B-AF0F-EC1A2745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2F85C-33A5-CF42-BB93-868011EC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4D69F-A1CF-1345-8E80-8126DF49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55388-5746-4347-9F03-E97BE2AF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01743-50BC-A94A-8C95-79871F6EE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39380-9F26-7E4B-B840-A079D5958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A69A-A017-7844-B669-E6266E661770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07A9-5F19-2948-BD12-C80719CC9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C9B82-68A4-2F43-9646-A6A487F2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F716-1853-8D43-9806-DFB6A866C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5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C87917-257F-EF4F-AEFE-DCF0E20FC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9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CA865-AB76-4649-89C6-3B7416DCC2FA}"/>
              </a:ext>
            </a:extLst>
          </p:cNvPr>
          <p:cNvSpPr txBox="1"/>
          <p:nvPr/>
        </p:nvSpPr>
        <p:spPr>
          <a:xfrm>
            <a:off x="3615291" y="2008484"/>
            <a:ext cx="7858897" cy="963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/>
            <a:r>
              <a:rPr lang="en-US" sz="6600" b="1" dirty="0">
                <a:latin typeface="Montserrat"/>
              </a:rPr>
              <a:t>Fleming Safe App</a:t>
            </a:r>
            <a:br>
              <a:rPr lang="en-US" sz="6600" b="1" dirty="0">
                <a:latin typeface="Montserrat" pitchFamily="2" charset="77"/>
              </a:rPr>
            </a:br>
            <a:r>
              <a:rPr lang="en-US" sz="6600" b="1" dirty="0">
                <a:latin typeface="Montserrat"/>
              </a:rPr>
              <a:t>Screening Tool</a:t>
            </a:r>
            <a:endParaRPr lang="en-US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9443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B1C88-8DA9-1D41-90E5-45377EB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094"/>
            <a:ext cx="12192000" cy="6858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4E2A35F-55C6-49E3-9489-5C38475F91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32438" y="1473695"/>
            <a:ext cx="2916965" cy="516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E91BF7-34F0-483D-B054-E777D29DF408}"/>
              </a:ext>
            </a:extLst>
          </p:cNvPr>
          <p:cNvSpPr txBox="1">
            <a:spLocks/>
          </p:cNvSpPr>
          <p:nvPr/>
        </p:nvSpPr>
        <p:spPr>
          <a:xfrm>
            <a:off x="4975735" y="2550765"/>
            <a:ext cx="5934939" cy="2668127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Two separate options related to COVID-19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COVID-19 Screening</a:t>
            </a:r>
          </a:p>
          <a:p>
            <a:pPr marL="1257300" lvl="2"/>
            <a:r>
              <a:rPr lang="en-US" sz="1800" dirty="0">
                <a:cs typeface="Calibri"/>
              </a:rPr>
              <a:t>Click link to begin your self-screening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COVID-19 Resources </a:t>
            </a:r>
            <a:endParaRPr lang="en-US" dirty="0"/>
          </a:p>
          <a:p>
            <a:pPr marL="1257300" lvl="2"/>
            <a:r>
              <a:rPr lang="en-US" sz="1800" dirty="0">
                <a:cs typeface="Calibri"/>
              </a:rPr>
              <a:t>Click link to find other COVID-19 resources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E25B0E-3605-41A0-97DB-B7AB2918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71" y="59928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Home Screen</a:t>
            </a: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096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846B1-35F2-9A4F-B387-6102BEFD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1A396F-0DC5-48AF-A037-17BB1BC9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latin typeface="Arial"/>
                <a:cs typeface="Arial"/>
              </a:rPr>
              <a:t>COVID-19 Screening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sz="32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63AE2C4-1F2F-4063-9AC9-03FB2EDDD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38692" y="974578"/>
            <a:ext cx="2539014" cy="451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20940-AF79-4C87-8EF9-CED9E7EAEFE6}"/>
              </a:ext>
            </a:extLst>
          </p:cNvPr>
          <p:cNvSpPr txBox="1">
            <a:spLocks/>
          </p:cNvSpPr>
          <p:nvPr/>
        </p:nvSpPr>
        <p:spPr>
          <a:xfrm>
            <a:off x="4315299" y="1294965"/>
            <a:ext cx="6575712" cy="419691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cs typeface="Calibri"/>
              </a:rPr>
              <a:t>Self-Screening </a:t>
            </a:r>
          </a:p>
          <a:p>
            <a:pPr lvl="1"/>
            <a:r>
              <a:rPr lang="en-US" sz="1800" dirty="0">
                <a:cs typeface="Calibri"/>
              </a:rPr>
              <a:t>Click "Start self-screening" to proceed to next page, to answer screening questions.</a:t>
            </a:r>
            <a:r>
              <a:rPr lang="en-US" sz="2000" dirty="0">
                <a:cs typeface="Calibri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/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COVID –19 Badge</a:t>
            </a:r>
          </a:p>
          <a:p>
            <a:pPr lvl="1" indent="-342900"/>
            <a:r>
              <a:rPr lang="en-US" sz="1800" dirty="0">
                <a:cs typeface="Calibri"/>
              </a:rPr>
              <a:t>This section will show your badge and will indicate whether you have passed the self-screening process.</a:t>
            </a:r>
            <a:r>
              <a:rPr lang="en-US" sz="2000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More Information</a:t>
            </a:r>
            <a:endParaRPr lang="en-US" dirty="0">
              <a:cs typeface="Calibri"/>
            </a:endParaRPr>
          </a:p>
          <a:p>
            <a:pPr lvl="1" indent="-342900"/>
            <a:r>
              <a:rPr lang="en-US" sz="1800" dirty="0"/>
              <a:t>Links to the Fleming College COVID-19 dashboard, and the Peterborough Public Health website.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98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B1C88-8DA9-1D41-90E5-45377EB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421890-32D4-44CC-BFBF-5350C0CA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64" y="95528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COVID-19 Screening</a:t>
            </a: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6314EC-2D6B-435C-B83D-2C4E090D092F}"/>
              </a:ext>
            </a:extLst>
          </p:cNvPr>
          <p:cNvSpPr txBox="1">
            <a:spLocks/>
          </p:cNvSpPr>
          <p:nvPr/>
        </p:nvSpPr>
        <p:spPr>
          <a:xfrm>
            <a:off x="6695762" y="2291842"/>
            <a:ext cx="5216236" cy="165251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Notice of Consent</a:t>
            </a:r>
          </a:p>
          <a:p>
            <a:pPr lvl="1"/>
            <a:r>
              <a:rPr lang="en-US" sz="1800" dirty="0"/>
              <a:t>Acceptance required before proceeding with screening</a:t>
            </a:r>
            <a:endParaRPr lang="en-US" sz="1800" dirty="0">
              <a:cs typeface="Calibri"/>
            </a:endParaRPr>
          </a:p>
          <a:p>
            <a:pPr lvl="1"/>
            <a:endParaRPr lang="en-US" sz="1600" dirty="0"/>
          </a:p>
          <a:p>
            <a:pPr lvl="1"/>
            <a:r>
              <a:rPr lang="en-US" sz="1800" dirty="0"/>
              <a:t>Alternate In Person Screening option provided</a:t>
            </a:r>
            <a:endParaRPr lang="en-US" sz="1800" dirty="0"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2733F2A-F817-4283-86A8-751B692CCC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308" y="1532240"/>
            <a:ext cx="2795592" cy="497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6C7A7-D6AE-42EC-838F-A7402974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004" y="1532240"/>
            <a:ext cx="2804251" cy="4971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16816-9949-4416-9260-22220BD9F1FA}"/>
              </a:ext>
            </a:extLst>
          </p:cNvPr>
          <p:cNvSpPr txBox="1"/>
          <p:nvPr/>
        </p:nvSpPr>
        <p:spPr>
          <a:xfrm>
            <a:off x="6855067" y="4479154"/>
            <a:ext cx="5102677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Student Information</a:t>
            </a:r>
          </a:p>
          <a:p>
            <a:pPr marL="800100" lvl="1" indent="-3429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cs typeface="Calibri"/>
              </a:rPr>
              <a:t>Information required before proceeding to screening.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846B1-35F2-9A4F-B387-6102BEFDC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E4E68B-5064-47C9-86E3-75513C32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>
                <a:latin typeface="Arial"/>
                <a:cs typeface="Arial"/>
              </a:rPr>
              <a:t>COVID-19 Screening</a:t>
            </a: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0515F55-1A4A-41E8-BC9C-E187BBE09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5991"/>
            <a:ext cx="1988156" cy="363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7E7C2068-8A6A-43BD-82C5-72AAA819A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526" y="1819354"/>
            <a:ext cx="2133701" cy="368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3EEDB7-C321-4547-B091-7C69D9D48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582" y="1862647"/>
            <a:ext cx="2045578" cy="363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2ED36-82FF-4156-AF1F-2ADFA6873F33}"/>
              </a:ext>
            </a:extLst>
          </p:cNvPr>
          <p:cNvSpPr txBox="1"/>
          <p:nvPr/>
        </p:nvSpPr>
        <p:spPr>
          <a:xfrm>
            <a:off x="351560" y="134735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Answering the following 4 self-screening questions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1B4A9-A12F-4FF3-98F6-50EF1747000E}"/>
              </a:ext>
            </a:extLst>
          </p:cNvPr>
          <p:cNvSpPr txBox="1"/>
          <p:nvPr/>
        </p:nvSpPr>
        <p:spPr>
          <a:xfrm>
            <a:off x="4010024" y="1351683"/>
            <a:ext cx="34012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Ensure you have answered all self-screening questions before clicking continue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BE5A1-4BCD-43C1-9CE9-FCAC0E76B64E}"/>
              </a:ext>
            </a:extLst>
          </p:cNvPr>
          <p:cNvSpPr txBox="1"/>
          <p:nvPr/>
        </p:nvSpPr>
        <p:spPr>
          <a:xfrm>
            <a:off x="8378537" y="1304060"/>
            <a:ext cx="3366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Once on this page be sure to click continue to submit self-screening questions 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6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B1C88-8DA9-1D41-90E5-45377EB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E7E94-6018-401B-8FCF-4910C07D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203" y="1774067"/>
            <a:ext cx="2639338" cy="460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9EEF5E-FCDD-4B5A-A83A-F9EB869C6A1C}"/>
              </a:ext>
            </a:extLst>
          </p:cNvPr>
          <p:cNvSpPr txBox="1">
            <a:spLocks/>
          </p:cNvSpPr>
          <p:nvPr/>
        </p:nvSpPr>
        <p:spPr>
          <a:xfrm>
            <a:off x="112783" y="2458970"/>
            <a:ext cx="4555467" cy="199944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Self-Screening Results </a:t>
            </a:r>
          </a:p>
          <a:p>
            <a:r>
              <a:rPr lang="en-US" sz="1800" dirty="0"/>
              <a:t>You will receive a pass or fail badge and an email confirmation. </a:t>
            </a:r>
            <a:endParaRPr lang="en-US" sz="1800" dirty="0">
              <a:cs typeface="Calibri"/>
            </a:endParaRPr>
          </a:p>
          <a:p>
            <a:r>
              <a:rPr lang="en-US" sz="1800" dirty="0">
                <a:cs typeface="Calibri"/>
              </a:rPr>
              <a:t>If you fail the self-screening questions, please DO NOT come to campus, proceed home and contact your local health unit. </a:t>
            </a:r>
          </a:p>
          <a:p>
            <a:endParaRPr lang="en-US" sz="2200" dirty="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5EE627-2BBD-42D2-A0B1-8FA2B2D8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" y="107484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COVID-19 Screening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1D26B1F-6857-4EB4-9C54-739EAFAA7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14041" y="1774066"/>
            <a:ext cx="2563917" cy="456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77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6B1C88-8DA9-1D41-90E5-45377EB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9EEF5E-FCDD-4B5A-A83A-F9EB869C6A1C}"/>
              </a:ext>
            </a:extLst>
          </p:cNvPr>
          <p:cNvSpPr txBox="1">
            <a:spLocks/>
          </p:cNvSpPr>
          <p:nvPr/>
        </p:nvSpPr>
        <p:spPr>
          <a:xfrm>
            <a:off x="296944" y="2481020"/>
            <a:ext cx="4205435" cy="1870933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Expired Badge </a:t>
            </a:r>
            <a:endParaRPr lang="en-US" dirty="0"/>
          </a:p>
          <a:p>
            <a:r>
              <a:rPr lang="en-US" sz="1800" dirty="0">
                <a:cs typeface="Calibri"/>
              </a:rPr>
              <a:t>This badge will appear 12 hours after your last self-assessment. Once it is expired you will need to take the self-assessment again. The self-screening questions are to be answered daily, if going to campus.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5EE627-2BBD-42D2-A0B1-8FA2B2D8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44" y="107484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br>
              <a:rPr lang="en-US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COVID-19 Screening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3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3513A-BD67-4237-8634-D6C4A0A09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34" y="1596511"/>
            <a:ext cx="2859130" cy="508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61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E2048D474B643A5C64900AAD91F84" ma:contentTypeVersion="13" ma:contentTypeDescription="Create a new document." ma:contentTypeScope="" ma:versionID="5d102856abc794aa0c9a3ae464fb6d26">
  <xsd:schema xmlns:xsd="http://www.w3.org/2001/XMLSchema" xmlns:xs="http://www.w3.org/2001/XMLSchema" xmlns:p="http://schemas.microsoft.com/office/2006/metadata/properties" xmlns:ns3="65b69850-6df0-4dde-8724-56974f343445" xmlns:ns4="2165cc67-5965-4186-9ca3-63b2e30354c4" targetNamespace="http://schemas.microsoft.com/office/2006/metadata/properties" ma:root="true" ma:fieldsID="67739122f3ecd8e25d9f8c7a1a515742" ns3:_="" ns4:_="">
    <xsd:import namespace="65b69850-6df0-4dde-8724-56974f343445"/>
    <xsd:import namespace="2165cc67-5965-4186-9ca3-63b2e30354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b69850-6df0-4dde-8724-56974f3434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5cc67-5965-4186-9ca3-63b2e303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5D4AD-8EA2-41B5-8103-A2E4BFA9E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2B329-22F9-4CD4-B472-E39FFE91D6B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5b69850-6df0-4dde-8724-56974f34344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165cc67-5965-4186-9ca3-63b2e30354c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050C43-63EC-4037-A263-A0EF6629D7B9}">
  <ds:schemaRefs>
    <ds:schemaRef ds:uri="2165cc67-5965-4186-9ca3-63b2e30354c4"/>
    <ds:schemaRef ds:uri="65b69850-6df0-4dde-8724-56974f3434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 Home Screen  </vt:lpstr>
      <vt:lpstr>COVID-19 Screening  </vt:lpstr>
      <vt:lpstr> COVID-19 Screening  </vt:lpstr>
      <vt:lpstr>COVID-19 Screening  </vt:lpstr>
      <vt:lpstr> COVID-19 Screening  </vt:lpstr>
      <vt:lpstr> COVID-19 Screening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Despatie</dc:creator>
  <cp:lastModifiedBy>Mikayla Paul</cp:lastModifiedBy>
  <cp:revision>284</cp:revision>
  <dcterms:created xsi:type="dcterms:W3CDTF">2019-10-18T21:08:30Z</dcterms:created>
  <dcterms:modified xsi:type="dcterms:W3CDTF">2020-12-16T17:51:11Z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0x010100206E2048D474B643A5C64900AAD91F84</vt:lpwstr>
  </property>
</Properties>
</file>